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Lst>
  <p:sldSz cx="20104100" cy="11315700"/>
  <p:notesSz cx="20104100" cy="11315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27"/>
    <p:restoredTop sz="94674"/>
  </p:normalViewPr>
  <p:slideViewPr>
    <p:cSldViewPr>
      <p:cViewPr varScale="1">
        <p:scale>
          <a:sx n="45" d="100"/>
          <a:sy n="45" d="100"/>
        </p:scale>
        <p:origin x="216" y="52"/>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461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62193" y="3453383"/>
            <a:ext cx="16979712" cy="3088640"/>
          </a:xfrm>
          <a:prstGeom prst="rect">
            <a:avLst/>
          </a:prstGeom>
        </p:spPr>
        <p:txBody>
          <a:bodyPr wrap="square" lIns="0" tIns="0" rIns="0" bIns="0">
            <a:spAutoFit/>
          </a:bodyPr>
          <a:lstStyle>
            <a:lvl1pPr>
              <a:defRPr sz="4100" b="1" i="1">
                <a:solidFill>
                  <a:srgbClr val="002060"/>
                </a:solidFill>
                <a:latin typeface="Arial"/>
                <a:cs typeface="Arial"/>
              </a:defRPr>
            </a:lvl1pPr>
          </a:lstStyle>
          <a:p>
            <a:endParaRPr/>
          </a:p>
        </p:txBody>
      </p:sp>
      <p:sp>
        <p:nvSpPr>
          <p:cNvPr id="3" name="Holder 3"/>
          <p:cNvSpPr>
            <a:spLocks noGrp="1"/>
          </p:cNvSpPr>
          <p:nvPr>
            <p:ph type="subTitle" idx="4"/>
          </p:nvPr>
        </p:nvSpPr>
        <p:spPr>
          <a:xfrm>
            <a:off x="1840749" y="5752084"/>
            <a:ext cx="16422601" cy="140017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12/29/2021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100" b="1" i="0">
                <a:solidFill>
                  <a:srgbClr val="00206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4100" b="1" i="0">
                <a:solidFill>
                  <a:srgbClr val="00206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12/29/2021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100" b="1" i="0">
                <a:solidFill>
                  <a:srgbClr val="002060"/>
                </a:solidFill>
                <a:latin typeface="Arial"/>
                <a:cs typeface="Arial"/>
              </a:defRPr>
            </a:lvl1pPr>
          </a:lstStyle>
          <a:p>
            <a:endParaRPr/>
          </a:p>
        </p:txBody>
      </p:sp>
      <p:sp>
        <p:nvSpPr>
          <p:cNvPr id="3" name="Holder 3"/>
          <p:cNvSpPr>
            <a:spLocks noGrp="1"/>
          </p:cNvSpPr>
          <p:nvPr>
            <p:ph sz="half" idx="2"/>
          </p:nvPr>
        </p:nvSpPr>
        <p:spPr>
          <a:xfrm>
            <a:off x="1005205" y="2602611"/>
            <a:ext cx="8745284" cy="746836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2611"/>
            <a:ext cx="8745284" cy="746836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12/29/2021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2164726" y="4507670"/>
            <a:ext cx="1463078" cy="2121847"/>
          </a:xfrm>
          <a:prstGeom prst="rect">
            <a:avLst/>
          </a:prstGeom>
        </p:spPr>
      </p:pic>
      <p:pic>
        <p:nvPicPr>
          <p:cNvPr id="17" name="bg object 17"/>
          <p:cNvPicPr/>
          <p:nvPr/>
        </p:nvPicPr>
        <p:blipFill>
          <a:blip r:embed="rId3" cstate="print"/>
          <a:stretch>
            <a:fillRect/>
          </a:stretch>
        </p:blipFill>
        <p:spPr>
          <a:xfrm>
            <a:off x="1718369" y="4252572"/>
            <a:ext cx="2340470" cy="2803413"/>
          </a:xfrm>
          <a:prstGeom prst="rect">
            <a:avLst/>
          </a:prstGeom>
        </p:spPr>
      </p:pic>
      <p:sp>
        <p:nvSpPr>
          <p:cNvPr id="2" name="Holder 2"/>
          <p:cNvSpPr>
            <a:spLocks noGrp="1"/>
          </p:cNvSpPr>
          <p:nvPr>
            <p:ph type="title"/>
          </p:nvPr>
        </p:nvSpPr>
        <p:spPr/>
        <p:txBody>
          <a:bodyPr lIns="0" tIns="0" rIns="0" bIns="0"/>
          <a:lstStyle>
            <a:lvl1pPr>
              <a:defRPr sz="4100" b="1" i="0">
                <a:solidFill>
                  <a:srgbClr val="00206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12/29/2021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12/29/2021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065907" y="4002023"/>
            <a:ext cx="15972284" cy="3088640"/>
          </a:xfrm>
          <a:prstGeom prst="rect">
            <a:avLst/>
          </a:prstGeom>
        </p:spPr>
        <p:txBody>
          <a:bodyPr wrap="square" lIns="0" tIns="0" rIns="0" bIns="0">
            <a:spAutoFit/>
          </a:bodyPr>
          <a:lstStyle>
            <a:lvl1pPr>
              <a:defRPr sz="4100" b="1" i="0">
                <a:solidFill>
                  <a:srgbClr val="002060"/>
                </a:solidFill>
                <a:latin typeface="Arial"/>
                <a:cs typeface="Arial"/>
              </a:defRPr>
            </a:lvl1pPr>
          </a:lstStyle>
          <a:p>
            <a:endParaRPr/>
          </a:p>
        </p:txBody>
      </p:sp>
      <p:sp>
        <p:nvSpPr>
          <p:cNvPr id="3" name="Holder 3"/>
          <p:cNvSpPr>
            <a:spLocks noGrp="1"/>
          </p:cNvSpPr>
          <p:nvPr>
            <p:ph type="body" idx="1"/>
          </p:nvPr>
        </p:nvSpPr>
        <p:spPr>
          <a:xfrm>
            <a:off x="743104" y="3374135"/>
            <a:ext cx="18339435" cy="5807709"/>
          </a:xfrm>
          <a:prstGeom prst="rect">
            <a:avLst/>
          </a:prstGeom>
        </p:spPr>
        <p:txBody>
          <a:bodyPr wrap="square" lIns="0" tIns="0" rIns="0" bIns="0">
            <a:spAutoFit/>
          </a:bodyPr>
          <a:lstStyle>
            <a:lvl1pPr>
              <a:defRPr sz="4100" b="1" i="0">
                <a:solidFill>
                  <a:srgbClr val="002060"/>
                </a:solidFill>
                <a:latin typeface="Arial"/>
                <a:cs typeface="Arial"/>
              </a:defRPr>
            </a:lvl1pPr>
          </a:lstStyle>
          <a:p>
            <a:endParaRPr/>
          </a:p>
        </p:txBody>
      </p:sp>
      <p:sp>
        <p:nvSpPr>
          <p:cNvPr id="4" name="Holder 4"/>
          <p:cNvSpPr>
            <a:spLocks noGrp="1"/>
          </p:cNvSpPr>
          <p:nvPr>
            <p:ph type="ftr" sz="quarter" idx="5"/>
          </p:nvPr>
        </p:nvSpPr>
        <p:spPr>
          <a:xfrm>
            <a:off x="6835394" y="10523601"/>
            <a:ext cx="6433312" cy="56578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23601"/>
            <a:ext cx="4623943" cy="56578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12/29/2021</a:t>
            </a:fld>
            <a:endParaRPr lang="en-US"/>
          </a:p>
        </p:txBody>
      </p:sp>
      <p:sp>
        <p:nvSpPr>
          <p:cNvPr id="6" name="Holder 6"/>
          <p:cNvSpPr>
            <a:spLocks noGrp="1"/>
          </p:cNvSpPr>
          <p:nvPr>
            <p:ph type="sldNum" sz="quarter" idx="7"/>
          </p:nvPr>
        </p:nvSpPr>
        <p:spPr>
          <a:xfrm>
            <a:off x="14474953" y="10523601"/>
            <a:ext cx="4623943" cy="56578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g"/><Relationship Id="rId9"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5.xml"/><Relationship Id="rId5" Type="http://schemas.openxmlformats.org/officeDocument/2006/relationships/image" Target="../media/image66.png"/><Relationship Id="rId4" Type="http://schemas.openxmlformats.org/officeDocument/2006/relationships/image" Target="../media/image65.jpg"/></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639813" y="1411731"/>
            <a:ext cx="7275195" cy="3710940"/>
          </a:xfrm>
          <a:prstGeom prst="rect">
            <a:avLst/>
          </a:prstGeom>
        </p:spPr>
        <p:txBody>
          <a:bodyPr vert="horz" wrap="square" lIns="0" tIns="472440" rIns="0" bIns="0" rtlCol="0">
            <a:spAutoFit/>
          </a:bodyPr>
          <a:lstStyle/>
          <a:p>
            <a:pPr marL="1204595" marR="5080" indent="-1191895">
              <a:lnSpc>
                <a:spcPct val="77800"/>
              </a:lnSpc>
              <a:spcBef>
                <a:spcPts val="3720"/>
              </a:spcBef>
            </a:pPr>
            <a:r>
              <a:rPr sz="13600" spc="-140" dirty="0">
                <a:solidFill>
                  <a:srgbClr val="002060"/>
                </a:solidFill>
                <a:latin typeface="Arial"/>
                <a:cs typeface="Arial"/>
              </a:rPr>
              <a:t>The</a:t>
            </a:r>
            <a:r>
              <a:rPr sz="13600" spc="-365" dirty="0">
                <a:solidFill>
                  <a:srgbClr val="002060"/>
                </a:solidFill>
                <a:latin typeface="Arial"/>
                <a:cs typeface="Arial"/>
              </a:rPr>
              <a:t> </a:t>
            </a:r>
            <a:r>
              <a:rPr sz="13600" spc="65" dirty="0">
                <a:solidFill>
                  <a:srgbClr val="002060"/>
                </a:solidFill>
                <a:latin typeface="Arial"/>
                <a:cs typeface="Arial"/>
              </a:rPr>
              <a:t>Rtvik </a:t>
            </a:r>
            <a:r>
              <a:rPr sz="13600" spc="-3765" dirty="0">
                <a:solidFill>
                  <a:srgbClr val="002060"/>
                </a:solidFill>
                <a:latin typeface="Arial"/>
                <a:cs typeface="Arial"/>
              </a:rPr>
              <a:t> </a:t>
            </a:r>
            <a:r>
              <a:rPr sz="13600" spc="90" dirty="0">
                <a:solidFill>
                  <a:srgbClr val="002060"/>
                </a:solidFill>
                <a:latin typeface="Arial"/>
                <a:cs typeface="Arial"/>
              </a:rPr>
              <a:t>theory</a:t>
            </a:r>
            <a:endParaRPr sz="13600">
              <a:latin typeface="Arial"/>
              <a:cs typeface="Arial"/>
            </a:endParaRPr>
          </a:p>
        </p:txBody>
      </p:sp>
      <p:sp>
        <p:nvSpPr>
          <p:cNvPr id="3" name="object 3"/>
          <p:cNvSpPr txBox="1"/>
          <p:nvPr/>
        </p:nvSpPr>
        <p:spPr>
          <a:xfrm>
            <a:off x="1840749" y="5752084"/>
            <a:ext cx="6850380" cy="1400175"/>
          </a:xfrm>
          <a:prstGeom prst="rect">
            <a:avLst/>
          </a:prstGeom>
        </p:spPr>
        <p:txBody>
          <a:bodyPr vert="horz" wrap="square" lIns="0" tIns="53340" rIns="0" bIns="0" rtlCol="0">
            <a:spAutoFit/>
          </a:bodyPr>
          <a:lstStyle/>
          <a:p>
            <a:pPr marL="664210" marR="5080" indent="-652145">
              <a:lnSpc>
                <a:spcPts val="5300"/>
              </a:lnSpc>
              <a:spcBef>
                <a:spcPts val="420"/>
              </a:spcBef>
            </a:pPr>
            <a:r>
              <a:rPr sz="4600" b="1" dirty="0">
                <a:solidFill>
                  <a:srgbClr val="002060"/>
                </a:solidFill>
                <a:latin typeface="Times New Roman"/>
                <a:cs typeface="Times New Roman"/>
              </a:rPr>
              <a:t>A</a:t>
            </a:r>
            <a:r>
              <a:rPr sz="4600" b="1" spc="-515" dirty="0">
                <a:solidFill>
                  <a:srgbClr val="002060"/>
                </a:solidFill>
                <a:latin typeface="Times New Roman"/>
                <a:cs typeface="Times New Roman"/>
              </a:rPr>
              <a:t> </a:t>
            </a:r>
            <a:r>
              <a:rPr sz="4600" b="1" dirty="0">
                <a:solidFill>
                  <a:srgbClr val="002060"/>
                </a:solidFill>
                <a:latin typeface="Times New Roman"/>
                <a:cs typeface="Times New Roman"/>
              </a:rPr>
              <a:t>s</a:t>
            </a:r>
            <a:r>
              <a:rPr sz="4600" b="1" spc="5" dirty="0">
                <a:solidFill>
                  <a:srgbClr val="002060"/>
                </a:solidFill>
                <a:latin typeface="Times New Roman"/>
                <a:cs typeface="Times New Roman"/>
              </a:rPr>
              <a:t>p</a:t>
            </a:r>
            <a:r>
              <a:rPr sz="4600" b="1" dirty="0">
                <a:solidFill>
                  <a:srgbClr val="002060"/>
                </a:solidFill>
                <a:latin typeface="Times New Roman"/>
                <a:cs typeface="Times New Roman"/>
              </a:rPr>
              <a:t>ec</a:t>
            </a:r>
            <a:r>
              <a:rPr sz="4600" b="1" spc="10" dirty="0">
                <a:solidFill>
                  <a:srgbClr val="002060"/>
                </a:solidFill>
                <a:latin typeface="Times New Roman"/>
                <a:cs typeface="Times New Roman"/>
              </a:rPr>
              <a:t>u</a:t>
            </a:r>
            <a:r>
              <a:rPr sz="4600" b="1" dirty="0">
                <a:solidFill>
                  <a:srgbClr val="002060"/>
                </a:solidFill>
                <a:latin typeface="Times New Roman"/>
                <a:cs typeface="Times New Roman"/>
              </a:rPr>
              <a:t>l</a:t>
            </a:r>
            <a:r>
              <a:rPr sz="4600" b="1" spc="5" dirty="0">
                <a:solidFill>
                  <a:srgbClr val="002060"/>
                </a:solidFill>
                <a:latin typeface="Times New Roman"/>
                <a:cs typeface="Times New Roman"/>
              </a:rPr>
              <a:t>a</a:t>
            </a:r>
            <a:r>
              <a:rPr sz="4600" b="1" spc="10" dirty="0">
                <a:solidFill>
                  <a:srgbClr val="002060"/>
                </a:solidFill>
                <a:latin typeface="Times New Roman"/>
                <a:cs typeface="Times New Roman"/>
              </a:rPr>
              <a:t>t</a:t>
            </a:r>
            <a:r>
              <a:rPr sz="4600" b="1" dirty="0">
                <a:solidFill>
                  <a:srgbClr val="002060"/>
                </a:solidFill>
                <a:latin typeface="Times New Roman"/>
                <a:cs typeface="Times New Roman"/>
              </a:rPr>
              <a:t>i</a:t>
            </a:r>
            <a:r>
              <a:rPr sz="4600" b="1" spc="5" dirty="0">
                <a:solidFill>
                  <a:srgbClr val="002060"/>
                </a:solidFill>
                <a:latin typeface="Times New Roman"/>
                <a:cs typeface="Times New Roman"/>
              </a:rPr>
              <a:t>v</a:t>
            </a:r>
            <a:r>
              <a:rPr sz="4600" b="1" dirty="0">
                <a:solidFill>
                  <a:srgbClr val="002060"/>
                </a:solidFill>
                <a:latin typeface="Times New Roman"/>
                <a:cs typeface="Times New Roman"/>
              </a:rPr>
              <a:t>e</a:t>
            </a:r>
            <a:r>
              <a:rPr sz="4600" b="1" spc="-25" dirty="0">
                <a:solidFill>
                  <a:srgbClr val="002060"/>
                </a:solidFill>
                <a:latin typeface="Times New Roman"/>
                <a:cs typeface="Times New Roman"/>
              </a:rPr>
              <a:t> </a:t>
            </a:r>
            <a:r>
              <a:rPr sz="4600" b="1" spc="5" dirty="0">
                <a:solidFill>
                  <a:srgbClr val="002060"/>
                </a:solidFill>
                <a:latin typeface="Times New Roman"/>
                <a:cs typeface="Times New Roman"/>
              </a:rPr>
              <a:t>assau</a:t>
            </a:r>
            <a:r>
              <a:rPr sz="4600" b="1" dirty="0">
                <a:solidFill>
                  <a:srgbClr val="002060"/>
                </a:solidFill>
                <a:latin typeface="Times New Roman"/>
                <a:cs typeface="Times New Roman"/>
              </a:rPr>
              <a:t>lt</a:t>
            </a:r>
            <a:r>
              <a:rPr sz="4600" b="1" spc="-10" dirty="0">
                <a:solidFill>
                  <a:srgbClr val="002060"/>
                </a:solidFill>
                <a:latin typeface="Times New Roman"/>
                <a:cs typeface="Times New Roman"/>
              </a:rPr>
              <a:t> </a:t>
            </a:r>
            <a:r>
              <a:rPr sz="4600" b="1" spc="5" dirty="0">
                <a:solidFill>
                  <a:srgbClr val="002060"/>
                </a:solidFill>
                <a:latin typeface="Times New Roman"/>
                <a:cs typeface="Times New Roman"/>
              </a:rPr>
              <a:t>o</a:t>
            </a:r>
            <a:r>
              <a:rPr sz="4600" b="1" dirty="0">
                <a:solidFill>
                  <a:srgbClr val="002060"/>
                </a:solidFill>
                <a:latin typeface="Times New Roman"/>
                <a:cs typeface="Times New Roman"/>
              </a:rPr>
              <a:t>n</a:t>
            </a:r>
            <a:r>
              <a:rPr sz="4600" b="1" spc="-10" dirty="0">
                <a:solidFill>
                  <a:srgbClr val="002060"/>
                </a:solidFill>
                <a:latin typeface="Times New Roman"/>
                <a:cs typeface="Times New Roman"/>
              </a:rPr>
              <a:t> </a:t>
            </a:r>
            <a:r>
              <a:rPr sz="4600" b="1" spc="10" dirty="0">
                <a:solidFill>
                  <a:srgbClr val="002060"/>
                </a:solidFill>
                <a:latin typeface="Times New Roman"/>
                <a:cs typeface="Times New Roman"/>
              </a:rPr>
              <a:t>t</a:t>
            </a:r>
            <a:r>
              <a:rPr sz="4600" b="1" spc="5" dirty="0">
                <a:solidFill>
                  <a:srgbClr val="002060"/>
                </a:solidFill>
                <a:latin typeface="Times New Roman"/>
                <a:cs typeface="Times New Roman"/>
              </a:rPr>
              <a:t>h</a:t>
            </a:r>
            <a:r>
              <a:rPr sz="4600" b="1" dirty="0">
                <a:solidFill>
                  <a:srgbClr val="002060"/>
                </a:solidFill>
                <a:latin typeface="Times New Roman"/>
                <a:cs typeface="Times New Roman"/>
              </a:rPr>
              <a:t>e  </a:t>
            </a:r>
            <a:r>
              <a:rPr sz="4600" b="1" spc="-5" dirty="0">
                <a:solidFill>
                  <a:srgbClr val="002060"/>
                </a:solidFill>
                <a:latin typeface="Times New Roman"/>
                <a:cs typeface="Times New Roman"/>
              </a:rPr>
              <a:t>timeless</a:t>
            </a:r>
            <a:r>
              <a:rPr sz="4600" b="1" spc="-180" dirty="0">
                <a:solidFill>
                  <a:srgbClr val="002060"/>
                </a:solidFill>
                <a:latin typeface="Times New Roman"/>
                <a:cs typeface="Times New Roman"/>
              </a:rPr>
              <a:t> </a:t>
            </a:r>
            <a:r>
              <a:rPr sz="4600" b="1" spc="-155" dirty="0">
                <a:solidFill>
                  <a:srgbClr val="002060"/>
                </a:solidFill>
                <a:latin typeface="Times New Roman"/>
                <a:cs typeface="Times New Roman"/>
              </a:rPr>
              <a:t>Vedic</a:t>
            </a:r>
            <a:r>
              <a:rPr sz="4600" b="1" spc="-100" dirty="0">
                <a:solidFill>
                  <a:srgbClr val="002060"/>
                </a:solidFill>
                <a:latin typeface="Times New Roman"/>
                <a:cs typeface="Times New Roman"/>
              </a:rPr>
              <a:t> </a:t>
            </a:r>
            <a:r>
              <a:rPr sz="4600" b="1" dirty="0">
                <a:solidFill>
                  <a:srgbClr val="002060"/>
                </a:solidFill>
                <a:latin typeface="Times New Roman"/>
                <a:cs typeface="Times New Roman"/>
              </a:rPr>
              <a:t>wisdom</a:t>
            </a:r>
            <a:endParaRPr sz="4600">
              <a:latin typeface="Times New Roman"/>
              <a:cs typeface="Times New Roman"/>
            </a:endParaRPr>
          </a:p>
        </p:txBody>
      </p:sp>
      <p:grpSp>
        <p:nvGrpSpPr>
          <p:cNvPr id="4" name="object 4"/>
          <p:cNvGrpSpPr/>
          <p:nvPr/>
        </p:nvGrpSpPr>
        <p:grpSpPr>
          <a:xfrm>
            <a:off x="10810047" y="345539"/>
            <a:ext cx="8471535" cy="10617835"/>
            <a:chOff x="10810047" y="345539"/>
            <a:chExt cx="8471535" cy="10617835"/>
          </a:xfrm>
        </p:grpSpPr>
        <p:pic>
          <p:nvPicPr>
            <p:cNvPr id="5" name="object 5"/>
            <p:cNvPicPr/>
            <p:nvPr/>
          </p:nvPicPr>
          <p:blipFill>
            <a:blip r:embed="rId2" cstate="print"/>
            <a:stretch>
              <a:fillRect/>
            </a:stretch>
          </p:blipFill>
          <p:spPr>
            <a:xfrm>
              <a:off x="10851930" y="387422"/>
              <a:ext cx="8387172" cy="10533709"/>
            </a:xfrm>
            <a:prstGeom prst="rect">
              <a:avLst/>
            </a:prstGeom>
          </p:spPr>
        </p:pic>
        <p:pic>
          <p:nvPicPr>
            <p:cNvPr id="6" name="object 6"/>
            <p:cNvPicPr/>
            <p:nvPr/>
          </p:nvPicPr>
          <p:blipFill>
            <a:blip r:embed="rId3" cstate="print"/>
            <a:stretch>
              <a:fillRect/>
            </a:stretch>
          </p:blipFill>
          <p:spPr>
            <a:xfrm>
              <a:off x="10810047" y="345539"/>
              <a:ext cx="8470940" cy="10617476"/>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052050" y="0"/>
            <a:ext cx="10052048" cy="11308555"/>
          </a:xfrm>
          <a:prstGeom prst="rect">
            <a:avLst/>
          </a:prstGeom>
        </p:spPr>
      </p:pic>
      <p:sp>
        <p:nvSpPr>
          <p:cNvPr id="3" name="object 3"/>
          <p:cNvSpPr txBox="1">
            <a:spLocks noGrp="1"/>
          </p:cNvSpPr>
          <p:nvPr>
            <p:ph type="title"/>
          </p:nvPr>
        </p:nvSpPr>
        <p:spPr>
          <a:xfrm>
            <a:off x="1047420" y="1364487"/>
            <a:ext cx="5673090" cy="589280"/>
          </a:xfrm>
          <a:prstGeom prst="rect">
            <a:avLst/>
          </a:prstGeom>
        </p:spPr>
        <p:txBody>
          <a:bodyPr vert="horz" wrap="square" lIns="0" tIns="12700" rIns="0" bIns="0" rtlCol="0">
            <a:spAutoFit/>
          </a:bodyPr>
          <a:lstStyle/>
          <a:p>
            <a:pPr marL="12700">
              <a:lnSpc>
                <a:spcPct val="100000"/>
              </a:lnSpc>
              <a:spcBef>
                <a:spcPts val="100"/>
              </a:spcBef>
            </a:pPr>
            <a:r>
              <a:rPr sz="3700" spc="-5" dirty="0"/>
              <a:t>Srila</a:t>
            </a:r>
            <a:r>
              <a:rPr sz="3700" spc="-75" dirty="0"/>
              <a:t> </a:t>
            </a:r>
            <a:r>
              <a:rPr sz="3700" spc="-10" dirty="0"/>
              <a:t>Prabhupada’s</a:t>
            </a:r>
            <a:r>
              <a:rPr sz="3700" spc="-80" dirty="0"/>
              <a:t> </a:t>
            </a:r>
            <a:r>
              <a:rPr sz="3700" dirty="0"/>
              <a:t>reply:</a:t>
            </a:r>
            <a:endParaRPr sz="3700"/>
          </a:p>
        </p:txBody>
      </p:sp>
      <p:sp>
        <p:nvSpPr>
          <p:cNvPr id="4" name="object 4"/>
          <p:cNvSpPr txBox="1"/>
          <p:nvPr/>
        </p:nvSpPr>
        <p:spPr>
          <a:xfrm>
            <a:off x="978168" y="2595880"/>
            <a:ext cx="7581900" cy="7279640"/>
          </a:xfrm>
          <a:prstGeom prst="rect">
            <a:avLst/>
          </a:prstGeom>
        </p:spPr>
        <p:txBody>
          <a:bodyPr vert="horz" wrap="square" lIns="0" tIns="40640" rIns="0" bIns="0" rtlCol="0">
            <a:spAutoFit/>
          </a:bodyPr>
          <a:lstStyle/>
          <a:p>
            <a:pPr marL="12700" marR="5080">
              <a:lnSpc>
                <a:spcPts val="3600"/>
              </a:lnSpc>
              <a:spcBef>
                <a:spcPts val="320"/>
              </a:spcBef>
            </a:pPr>
            <a:r>
              <a:rPr sz="3100" b="1" i="1" spc="-50" dirty="0">
                <a:solidFill>
                  <a:srgbClr val="002060"/>
                </a:solidFill>
                <a:latin typeface="Arial"/>
                <a:cs typeface="Arial"/>
              </a:rPr>
              <a:t>Yes. </a:t>
            </a:r>
            <a:r>
              <a:rPr sz="3100" b="1" i="1" dirty="0">
                <a:solidFill>
                  <a:srgbClr val="002060"/>
                </a:solidFill>
                <a:latin typeface="Arial"/>
                <a:cs typeface="Arial"/>
              </a:rPr>
              <a:t>All </a:t>
            </a:r>
            <a:r>
              <a:rPr sz="3100" b="1" i="1" spc="-5" dirty="0">
                <a:solidFill>
                  <a:srgbClr val="002060"/>
                </a:solidFill>
                <a:latin typeface="Arial"/>
                <a:cs typeface="Arial"/>
              </a:rPr>
              <a:t>of </a:t>
            </a:r>
            <a:r>
              <a:rPr sz="3100" b="1" i="1" spc="5" dirty="0">
                <a:solidFill>
                  <a:srgbClr val="002060"/>
                </a:solidFill>
                <a:latin typeface="Arial"/>
                <a:cs typeface="Arial"/>
              </a:rPr>
              <a:t>them </a:t>
            </a:r>
            <a:r>
              <a:rPr sz="3100" b="1" i="1" dirty="0">
                <a:solidFill>
                  <a:srgbClr val="002060"/>
                </a:solidFill>
                <a:latin typeface="Arial"/>
                <a:cs typeface="Arial"/>
              </a:rPr>
              <a:t>will </a:t>
            </a:r>
            <a:r>
              <a:rPr sz="3100" b="1" i="1" spc="5" dirty="0">
                <a:solidFill>
                  <a:srgbClr val="002060"/>
                </a:solidFill>
                <a:latin typeface="Arial"/>
                <a:cs typeface="Arial"/>
              </a:rPr>
              <a:t>take </a:t>
            </a:r>
            <a:r>
              <a:rPr sz="3100" b="1" i="1" spc="-60" dirty="0">
                <a:solidFill>
                  <a:srgbClr val="002060"/>
                </a:solidFill>
                <a:latin typeface="Arial"/>
                <a:cs typeface="Arial"/>
              </a:rPr>
              <a:t>over. </a:t>
            </a:r>
            <a:r>
              <a:rPr sz="3100" b="1" i="1" dirty="0">
                <a:solidFill>
                  <a:srgbClr val="002060"/>
                </a:solidFill>
                <a:latin typeface="Arial"/>
                <a:cs typeface="Arial"/>
              </a:rPr>
              <a:t>These </a:t>
            </a:r>
            <a:r>
              <a:rPr sz="3100" b="1" i="1" spc="5" dirty="0">
                <a:solidFill>
                  <a:srgbClr val="002060"/>
                </a:solidFill>
                <a:latin typeface="Arial"/>
                <a:cs typeface="Arial"/>
              </a:rPr>
              <a:t> </a:t>
            </a:r>
            <a:r>
              <a:rPr sz="3100" b="1" i="1" dirty="0">
                <a:solidFill>
                  <a:srgbClr val="002060"/>
                </a:solidFill>
                <a:latin typeface="Arial"/>
                <a:cs typeface="Arial"/>
              </a:rPr>
              <a:t>students,</a:t>
            </a:r>
            <a:r>
              <a:rPr sz="3100" b="1" i="1" spc="5" dirty="0">
                <a:solidFill>
                  <a:srgbClr val="002060"/>
                </a:solidFill>
                <a:latin typeface="Arial"/>
                <a:cs typeface="Arial"/>
              </a:rPr>
              <a:t> </a:t>
            </a:r>
            <a:r>
              <a:rPr sz="3100" b="1" i="1" dirty="0">
                <a:solidFill>
                  <a:srgbClr val="002060"/>
                </a:solidFill>
                <a:latin typeface="Arial"/>
                <a:cs typeface="Arial"/>
              </a:rPr>
              <a:t>who</a:t>
            </a:r>
            <a:r>
              <a:rPr sz="3100" b="1" i="1" spc="-5" dirty="0">
                <a:solidFill>
                  <a:srgbClr val="002060"/>
                </a:solidFill>
                <a:latin typeface="Arial"/>
                <a:cs typeface="Arial"/>
              </a:rPr>
              <a:t> </a:t>
            </a:r>
            <a:r>
              <a:rPr sz="3100" b="1" i="1" spc="5" dirty="0">
                <a:solidFill>
                  <a:srgbClr val="002060"/>
                </a:solidFill>
                <a:latin typeface="Arial"/>
                <a:cs typeface="Arial"/>
              </a:rPr>
              <a:t>are </a:t>
            </a:r>
            <a:r>
              <a:rPr sz="3100" b="1" i="1" dirty="0">
                <a:solidFill>
                  <a:srgbClr val="002060"/>
                </a:solidFill>
                <a:latin typeface="Arial"/>
                <a:cs typeface="Arial"/>
              </a:rPr>
              <a:t>initiated from</a:t>
            </a:r>
            <a:r>
              <a:rPr sz="3100" b="1" i="1" spc="15" dirty="0">
                <a:solidFill>
                  <a:srgbClr val="002060"/>
                </a:solidFill>
                <a:latin typeface="Arial"/>
                <a:cs typeface="Arial"/>
              </a:rPr>
              <a:t> </a:t>
            </a:r>
            <a:r>
              <a:rPr sz="3100" b="1" i="1" spc="5" dirty="0">
                <a:solidFill>
                  <a:srgbClr val="002060"/>
                </a:solidFill>
                <a:latin typeface="Arial"/>
                <a:cs typeface="Arial"/>
              </a:rPr>
              <a:t>me,</a:t>
            </a:r>
            <a:r>
              <a:rPr sz="3100" b="1" i="1" spc="15" dirty="0">
                <a:solidFill>
                  <a:srgbClr val="002060"/>
                </a:solidFill>
                <a:latin typeface="Arial"/>
                <a:cs typeface="Arial"/>
              </a:rPr>
              <a:t> </a:t>
            </a:r>
            <a:r>
              <a:rPr sz="3100" b="1" i="1" spc="5" dirty="0">
                <a:solidFill>
                  <a:srgbClr val="002060"/>
                </a:solidFill>
                <a:latin typeface="Arial"/>
                <a:cs typeface="Arial"/>
              </a:rPr>
              <a:t>all </a:t>
            </a:r>
            <a:r>
              <a:rPr sz="3100" b="1" i="1" spc="10" dirty="0">
                <a:solidFill>
                  <a:srgbClr val="002060"/>
                </a:solidFill>
                <a:latin typeface="Arial"/>
                <a:cs typeface="Arial"/>
              </a:rPr>
              <a:t> </a:t>
            </a:r>
            <a:r>
              <a:rPr sz="3100" b="1" i="1" spc="-5" dirty="0">
                <a:solidFill>
                  <a:srgbClr val="002060"/>
                </a:solidFill>
                <a:latin typeface="Arial"/>
                <a:cs typeface="Arial"/>
              </a:rPr>
              <a:t>of</a:t>
            </a:r>
            <a:r>
              <a:rPr sz="3100" b="1" i="1" spc="10" dirty="0">
                <a:solidFill>
                  <a:srgbClr val="002060"/>
                </a:solidFill>
                <a:latin typeface="Arial"/>
                <a:cs typeface="Arial"/>
              </a:rPr>
              <a:t> </a:t>
            </a:r>
            <a:r>
              <a:rPr sz="3100" b="1" i="1" spc="5" dirty="0">
                <a:solidFill>
                  <a:srgbClr val="002060"/>
                </a:solidFill>
                <a:latin typeface="Arial"/>
                <a:cs typeface="Arial"/>
              </a:rPr>
              <a:t>them</a:t>
            </a:r>
            <a:r>
              <a:rPr sz="3100" b="1" i="1" spc="20" dirty="0">
                <a:solidFill>
                  <a:srgbClr val="002060"/>
                </a:solidFill>
                <a:latin typeface="Arial"/>
                <a:cs typeface="Arial"/>
              </a:rPr>
              <a:t> </a:t>
            </a:r>
            <a:r>
              <a:rPr sz="3100" b="1" i="1" dirty="0">
                <a:solidFill>
                  <a:srgbClr val="002060"/>
                </a:solidFill>
                <a:latin typeface="Arial"/>
                <a:cs typeface="Arial"/>
              </a:rPr>
              <a:t>will</a:t>
            </a:r>
            <a:r>
              <a:rPr sz="3100" b="1" i="1" spc="-5" dirty="0">
                <a:solidFill>
                  <a:srgbClr val="002060"/>
                </a:solidFill>
                <a:latin typeface="Arial"/>
                <a:cs typeface="Arial"/>
              </a:rPr>
              <a:t> </a:t>
            </a:r>
            <a:r>
              <a:rPr sz="3100" b="1" i="1" dirty="0">
                <a:solidFill>
                  <a:srgbClr val="002060"/>
                </a:solidFill>
                <a:latin typeface="Arial"/>
                <a:cs typeface="Arial"/>
              </a:rPr>
              <a:t>act</a:t>
            </a:r>
            <a:r>
              <a:rPr sz="3100" b="1" i="1" spc="10" dirty="0">
                <a:solidFill>
                  <a:srgbClr val="002060"/>
                </a:solidFill>
                <a:latin typeface="Arial"/>
                <a:cs typeface="Arial"/>
              </a:rPr>
              <a:t> </a:t>
            </a:r>
            <a:r>
              <a:rPr sz="3100" b="1" i="1" spc="5" dirty="0">
                <a:solidFill>
                  <a:srgbClr val="002060"/>
                </a:solidFill>
                <a:latin typeface="Arial"/>
                <a:cs typeface="Arial"/>
              </a:rPr>
              <a:t>as</a:t>
            </a:r>
            <a:r>
              <a:rPr sz="3100" b="1" i="1" spc="15" dirty="0">
                <a:solidFill>
                  <a:srgbClr val="002060"/>
                </a:solidFill>
                <a:latin typeface="Arial"/>
                <a:cs typeface="Arial"/>
              </a:rPr>
              <a:t> </a:t>
            </a:r>
            <a:r>
              <a:rPr sz="3100" b="1" i="1" dirty="0">
                <a:solidFill>
                  <a:srgbClr val="002060"/>
                </a:solidFill>
                <a:latin typeface="Arial"/>
                <a:cs typeface="Arial"/>
              </a:rPr>
              <a:t>I</a:t>
            </a:r>
            <a:r>
              <a:rPr sz="3100" b="1" i="1" spc="5" dirty="0">
                <a:solidFill>
                  <a:srgbClr val="002060"/>
                </a:solidFill>
                <a:latin typeface="Arial"/>
                <a:cs typeface="Arial"/>
              </a:rPr>
              <a:t> am</a:t>
            </a:r>
            <a:r>
              <a:rPr sz="3100" b="1" i="1" spc="20" dirty="0">
                <a:solidFill>
                  <a:srgbClr val="002060"/>
                </a:solidFill>
                <a:latin typeface="Arial"/>
                <a:cs typeface="Arial"/>
              </a:rPr>
              <a:t> </a:t>
            </a:r>
            <a:r>
              <a:rPr sz="3100" b="1" i="1" spc="-5" dirty="0">
                <a:solidFill>
                  <a:srgbClr val="002060"/>
                </a:solidFill>
                <a:latin typeface="Arial"/>
                <a:cs typeface="Arial"/>
              </a:rPr>
              <a:t>doing.</a:t>
            </a:r>
            <a:r>
              <a:rPr sz="3100" b="1" i="1" spc="10" dirty="0">
                <a:solidFill>
                  <a:srgbClr val="002060"/>
                </a:solidFill>
                <a:latin typeface="Arial"/>
                <a:cs typeface="Arial"/>
              </a:rPr>
              <a:t> </a:t>
            </a:r>
            <a:r>
              <a:rPr sz="3100" b="1" i="1" dirty="0">
                <a:solidFill>
                  <a:srgbClr val="002060"/>
                </a:solidFill>
                <a:latin typeface="Arial"/>
                <a:cs typeface="Arial"/>
              </a:rPr>
              <a:t>Just</a:t>
            </a:r>
            <a:r>
              <a:rPr sz="3100" b="1" i="1" spc="10" dirty="0">
                <a:solidFill>
                  <a:srgbClr val="002060"/>
                </a:solidFill>
                <a:latin typeface="Arial"/>
                <a:cs typeface="Arial"/>
              </a:rPr>
              <a:t> </a:t>
            </a:r>
            <a:r>
              <a:rPr sz="3100" b="1" i="1" dirty="0">
                <a:solidFill>
                  <a:srgbClr val="002060"/>
                </a:solidFill>
                <a:latin typeface="Arial"/>
                <a:cs typeface="Arial"/>
              </a:rPr>
              <a:t>like</a:t>
            </a:r>
            <a:r>
              <a:rPr sz="3100" b="1" i="1" spc="5" dirty="0">
                <a:solidFill>
                  <a:srgbClr val="002060"/>
                </a:solidFill>
                <a:latin typeface="Arial"/>
                <a:cs typeface="Arial"/>
              </a:rPr>
              <a:t> </a:t>
            </a:r>
            <a:r>
              <a:rPr sz="3100" b="1" i="1" dirty="0">
                <a:solidFill>
                  <a:srgbClr val="002060"/>
                </a:solidFill>
                <a:latin typeface="Arial"/>
                <a:cs typeface="Arial"/>
              </a:rPr>
              <a:t>I </a:t>
            </a:r>
            <a:r>
              <a:rPr sz="3100" b="1" i="1" spc="-844" dirty="0">
                <a:solidFill>
                  <a:srgbClr val="002060"/>
                </a:solidFill>
                <a:latin typeface="Arial"/>
                <a:cs typeface="Arial"/>
              </a:rPr>
              <a:t> </a:t>
            </a:r>
            <a:r>
              <a:rPr sz="3100" b="1" i="1" spc="5" dirty="0">
                <a:solidFill>
                  <a:srgbClr val="002060"/>
                </a:solidFill>
                <a:latin typeface="Arial"/>
                <a:cs typeface="Arial"/>
              </a:rPr>
              <a:t>have </a:t>
            </a:r>
            <a:r>
              <a:rPr sz="3100" b="1" i="1" spc="-5" dirty="0">
                <a:solidFill>
                  <a:srgbClr val="002060"/>
                </a:solidFill>
                <a:latin typeface="Arial"/>
                <a:cs typeface="Arial"/>
              </a:rPr>
              <a:t>got </a:t>
            </a:r>
            <a:r>
              <a:rPr sz="3100" b="1" i="1" spc="5" dirty="0">
                <a:solidFill>
                  <a:srgbClr val="002060"/>
                </a:solidFill>
                <a:latin typeface="Arial"/>
                <a:cs typeface="Arial"/>
              </a:rPr>
              <a:t>many </a:t>
            </a:r>
            <a:r>
              <a:rPr sz="3100" b="1" i="1" dirty="0">
                <a:solidFill>
                  <a:srgbClr val="002060"/>
                </a:solidFill>
                <a:latin typeface="Arial"/>
                <a:cs typeface="Arial"/>
              </a:rPr>
              <a:t>Godbrothers, they </a:t>
            </a:r>
            <a:r>
              <a:rPr sz="3100" b="1" i="1" spc="5" dirty="0">
                <a:solidFill>
                  <a:srgbClr val="002060"/>
                </a:solidFill>
                <a:latin typeface="Arial"/>
                <a:cs typeface="Arial"/>
              </a:rPr>
              <a:t>are </a:t>
            </a:r>
            <a:r>
              <a:rPr sz="3100" b="1" i="1" dirty="0">
                <a:solidFill>
                  <a:srgbClr val="002060"/>
                </a:solidFill>
                <a:latin typeface="Arial"/>
                <a:cs typeface="Arial"/>
              </a:rPr>
              <a:t>all </a:t>
            </a:r>
            <a:r>
              <a:rPr sz="3100" b="1" i="1" spc="-850" dirty="0">
                <a:solidFill>
                  <a:srgbClr val="002060"/>
                </a:solidFill>
                <a:latin typeface="Arial"/>
                <a:cs typeface="Arial"/>
              </a:rPr>
              <a:t> </a:t>
            </a:r>
            <a:r>
              <a:rPr sz="3100" b="1" i="1" dirty="0">
                <a:solidFill>
                  <a:srgbClr val="002060"/>
                </a:solidFill>
                <a:latin typeface="Arial"/>
                <a:cs typeface="Arial"/>
              </a:rPr>
              <a:t>acting.</a:t>
            </a:r>
            <a:r>
              <a:rPr sz="3100" b="1" i="1" spc="10" dirty="0">
                <a:solidFill>
                  <a:srgbClr val="002060"/>
                </a:solidFill>
                <a:latin typeface="Arial"/>
                <a:cs typeface="Arial"/>
              </a:rPr>
              <a:t> </a:t>
            </a:r>
            <a:r>
              <a:rPr sz="3100" b="1" i="1" spc="-25" dirty="0">
                <a:solidFill>
                  <a:srgbClr val="002060"/>
                </a:solidFill>
                <a:latin typeface="Arial"/>
                <a:cs typeface="Arial"/>
              </a:rPr>
              <a:t>Similarly,</a:t>
            </a:r>
            <a:r>
              <a:rPr sz="3100" b="1" i="1" spc="-5" dirty="0">
                <a:solidFill>
                  <a:srgbClr val="002060"/>
                </a:solidFill>
                <a:latin typeface="Arial"/>
                <a:cs typeface="Arial"/>
              </a:rPr>
              <a:t> </a:t>
            </a:r>
            <a:r>
              <a:rPr sz="3100" b="1" i="1" dirty="0">
                <a:solidFill>
                  <a:srgbClr val="002060"/>
                </a:solidFill>
                <a:latin typeface="Arial"/>
                <a:cs typeface="Arial"/>
              </a:rPr>
              <a:t>all</a:t>
            </a:r>
            <a:r>
              <a:rPr sz="3100" b="1" i="1" spc="10" dirty="0">
                <a:solidFill>
                  <a:srgbClr val="002060"/>
                </a:solidFill>
                <a:latin typeface="Arial"/>
                <a:cs typeface="Arial"/>
              </a:rPr>
              <a:t> </a:t>
            </a:r>
            <a:r>
              <a:rPr sz="3100" b="1" i="1" dirty="0">
                <a:solidFill>
                  <a:srgbClr val="002060"/>
                </a:solidFill>
                <a:latin typeface="Arial"/>
                <a:cs typeface="Arial"/>
              </a:rPr>
              <a:t>these</a:t>
            </a:r>
            <a:r>
              <a:rPr sz="3100" b="1" i="1" spc="10" dirty="0">
                <a:solidFill>
                  <a:srgbClr val="002060"/>
                </a:solidFill>
                <a:latin typeface="Arial"/>
                <a:cs typeface="Arial"/>
              </a:rPr>
              <a:t> </a:t>
            </a:r>
            <a:r>
              <a:rPr sz="3100" b="1" i="1" dirty="0">
                <a:solidFill>
                  <a:srgbClr val="002060"/>
                </a:solidFill>
                <a:latin typeface="Arial"/>
                <a:cs typeface="Arial"/>
              </a:rPr>
              <a:t>disciples </a:t>
            </a:r>
            <a:r>
              <a:rPr sz="3100" b="1" i="1" spc="5" dirty="0">
                <a:solidFill>
                  <a:srgbClr val="002060"/>
                </a:solidFill>
                <a:latin typeface="Arial"/>
                <a:cs typeface="Arial"/>
              </a:rPr>
              <a:t> </a:t>
            </a:r>
            <a:r>
              <a:rPr sz="3100" b="1" i="1" dirty="0">
                <a:solidFill>
                  <a:srgbClr val="002060"/>
                </a:solidFill>
                <a:latin typeface="Arial"/>
                <a:cs typeface="Arial"/>
              </a:rPr>
              <a:t>which I</a:t>
            </a:r>
            <a:r>
              <a:rPr sz="3100" b="1" i="1" spc="10" dirty="0">
                <a:solidFill>
                  <a:srgbClr val="002060"/>
                </a:solidFill>
                <a:latin typeface="Arial"/>
                <a:cs typeface="Arial"/>
              </a:rPr>
              <a:t> </a:t>
            </a:r>
            <a:r>
              <a:rPr sz="3100" b="1" i="1" spc="5" dirty="0">
                <a:solidFill>
                  <a:srgbClr val="002060"/>
                </a:solidFill>
                <a:latin typeface="Arial"/>
                <a:cs typeface="Arial"/>
              </a:rPr>
              <a:t>am</a:t>
            </a:r>
            <a:r>
              <a:rPr sz="3100" b="1" i="1" spc="20" dirty="0">
                <a:solidFill>
                  <a:srgbClr val="002060"/>
                </a:solidFill>
                <a:latin typeface="Arial"/>
                <a:cs typeface="Arial"/>
              </a:rPr>
              <a:t> </a:t>
            </a:r>
            <a:r>
              <a:rPr sz="3100" b="1" i="1" dirty="0">
                <a:solidFill>
                  <a:srgbClr val="002060"/>
                </a:solidFill>
                <a:latin typeface="Arial"/>
                <a:cs typeface="Arial"/>
              </a:rPr>
              <a:t>making,</a:t>
            </a:r>
            <a:r>
              <a:rPr sz="3100" b="1" i="1" spc="5" dirty="0">
                <a:solidFill>
                  <a:srgbClr val="002060"/>
                </a:solidFill>
                <a:latin typeface="Arial"/>
                <a:cs typeface="Arial"/>
              </a:rPr>
              <a:t> </a:t>
            </a:r>
            <a:r>
              <a:rPr sz="3100" b="1" i="1" spc="-5" dirty="0">
                <a:solidFill>
                  <a:srgbClr val="002060"/>
                </a:solidFill>
                <a:latin typeface="Arial"/>
                <a:cs typeface="Arial"/>
              </a:rPr>
              <a:t>initiating,</a:t>
            </a:r>
            <a:r>
              <a:rPr sz="3100" b="1" i="1" spc="5" dirty="0">
                <a:solidFill>
                  <a:srgbClr val="002060"/>
                </a:solidFill>
                <a:latin typeface="Arial"/>
                <a:cs typeface="Arial"/>
              </a:rPr>
              <a:t> </a:t>
            </a:r>
            <a:r>
              <a:rPr sz="3100" b="1" i="1" dirty="0">
                <a:solidFill>
                  <a:srgbClr val="002060"/>
                </a:solidFill>
                <a:latin typeface="Arial"/>
                <a:cs typeface="Arial"/>
              </a:rPr>
              <a:t>they</a:t>
            </a:r>
            <a:r>
              <a:rPr sz="3100" b="1" i="1" spc="10" dirty="0">
                <a:solidFill>
                  <a:srgbClr val="002060"/>
                </a:solidFill>
                <a:latin typeface="Arial"/>
                <a:cs typeface="Arial"/>
              </a:rPr>
              <a:t> </a:t>
            </a:r>
            <a:r>
              <a:rPr sz="3100" b="1" i="1" spc="5" dirty="0">
                <a:solidFill>
                  <a:srgbClr val="002060"/>
                </a:solidFill>
                <a:latin typeface="Arial"/>
                <a:cs typeface="Arial"/>
              </a:rPr>
              <a:t>are </a:t>
            </a:r>
            <a:r>
              <a:rPr sz="3100" b="1" i="1" spc="10" dirty="0">
                <a:solidFill>
                  <a:srgbClr val="002060"/>
                </a:solidFill>
                <a:latin typeface="Arial"/>
                <a:cs typeface="Arial"/>
              </a:rPr>
              <a:t> </a:t>
            </a:r>
            <a:r>
              <a:rPr sz="3100" b="1" i="1" dirty="0">
                <a:solidFill>
                  <a:srgbClr val="002060"/>
                </a:solidFill>
                <a:latin typeface="Arial"/>
                <a:cs typeface="Arial"/>
              </a:rPr>
              <a:t>being trained </a:t>
            </a:r>
            <a:r>
              <a:rPr sz="3100" b="1" i="1" spc="5" dirty="0">
                <a:solidFill>
                  <a:srgbClr val="002060"/>
                </a:solidFill>
                <a:latin typeface="Arial"/>
                <a:cs typeface="Arial"/>
              </a:rPr>
              <a:t>to become </a:t>
            </a:r>
            <a:r>
              <a:rPr sz="3100" b="1" i="1" dirty="0">
                <a:solidFill>
                  <a:srgbClr val="002060"/>
                </a:solidFill>
                <a:latin typeface="Arial"/>
                <a:cs typeface="Arial"/>
              </a:rPr>
              <a:t>future spiritual </a:t>
            </a:r>
            <a:r>
              <a:rPr sz="3100" b="1" i="1" spc="5" dirty="0">
                <a:solidFill>
                  <a:srgbClr val="002060"/>
                </a:solidFill>
                <a:latin typeface="Arial"/>
                <a:cs typeface="Arial"/>
              </a:rPr>
              <a:t> </a:t>
            </a:r>
            <a:r>
              <a:rPr sz="3100" b="1" i="1" spc="10" dirty="0">
                <a:solidFill>
                  <a:srgbClr val="002060"/>
                </a:solidFill>
                <a:latin typeface="Arial"/>
                <a:cs typeface="Arial"/>
              </a:rPr>
              <a:t>masters. </a:t>
            </a:r>
            <a:r>
              <a:rPr sz="3100" b="1" i="1" dirty="0">
                <a:solidFill>
                  <a:srgbClr val="002060"/>
                </a:solidFill>
                <a:latin typeface="Arial"/>
                <a:cs typeface="Arial"/>
              </a:rPr>
              <a:t>.</a:t>
            </a:r>
            <a:r>
              <a:rPr sz="3100" b="1" i="1" spc="10" dirty="0">
                <a:solidFill>
                  <a:srgbClr val="002060"/>
                </a:solidFill>
                <a:latin typeface="Arial"/>
                <a:cs typeface="Arial"/>
              </a:rPr>
              <a:t> </a:t>
            </a:r>
            <a:r>
              <a:rPr sz="3100" b="1" i="1" dirty="0">
                <a:solidFill>
                  <a:srgbClr val="002060"/>
                </a:solidFill>
                <a:latin typeface="Arial"/>
                <a:cs typeface="Arial"/>
              </a:rPr>
              <a:t>. .</a:t>
            </a:r>
            <a:endParaRPr sz="3100">
              <a:latin typeface="Arial"/>
              <a:cs typeface="Arial"/>
            </a:endParaRPr>
          </a:p>
          <a:p>
            <a:pPr marL="12700" marR="116839">
              <a:lnSpc>
                <a:spcPts val="3600"/>
              </a:lnSpc>
              <a:spcBef>
                <a:spcPts val="3000"/>
              </a:spcBef>
            </a:pPr>
            <a:r>
              <a:rPr sz="3100" b="1" i="1" dirty="0">
                <a:solidFill>
                  <a:srgbClr val="002060"/>
                </a:solidFill>
                <a:latin typeface="Arial"/>
                <a:cs typeface="Arial"/>
              </a:rPr>
              <a:t>Whoever</a:t>
            </a:r>
            <a:r>
              <a:rPr sz="3100" b="1" i="1" spc="5" dirty="0">
                <a:solidFill>
                  <a:srgbClr val="002060"/>
                </a:solidFill>
                <a:latin typeface="Arial"/>
                <a:cs typeface="Arial"/>
              </a:rPr>
              <a:t> </a:t>
            </a:r>
            <a:r>
              <a:rPr sz="3100" b="1" i="1" dirty="0">
                <a:solidFill>
                  <a:srgbClr val="002060"/>
                </a:solidFill>
                <a:latin typeface="Arial"/>
                <a:cs typeface="Arial"/>
              </a:rPr>
              <a:t>is</a:t>
            </a:r>
            <a:r>
              <a:rPr sz="3100" b="1" i="1" spc="5" dirty="0">
                <a:solidFill>
                  <a:srgbClr val="002060"/>
                </a:solidFill>
                <a:latin typeface="Arial"/>
                <a:cs typeface="Arial"/>
              </a:rPr>
              <a:t> </a:t>
            </a:r>
            <a:r>
              <a:rPr sz="3100" b="1" i="1" dirty="0">
                <a:solidFill>
                  <a:srgbClr val="002060"/>
                </a:solidFill>
                <a:latin typeface="Arial"/>
                <a:cs typeface="Arial"/>
              </a:rPr>
              <a:t>initiated,</a:t>
            </a:r>
            <a:r>
              <a:rPr sz="3100" b="1" i="1" spc="5" dirty="0">
                <a:solidFill>
                  <a:srgbClr val="002060"/>
                </a:solidFill>
                <a:latin typeface="Arial"/>
                <a:cs typeface="Arial"/>
              </a:rPr>
              <a:t> </a:t>
            </a:r>
            <a:r>
              <a:rPr sz="3100" b="1" i="1" spc="-5" dirty="0">
                <a:solidFill>
                  <a:srgbClr val="002060"/>
                </a:solidFill>
                <a:latin typeface="Arial"/>
                <a:cs typeface="Arial"/>
              </a:rPr>
              <a:t>he</a:t>
            </a:r>
            <a:r>
              <a:rPr sz="3100" b="1" i="1" spc="5" dirty="0">
                <a:solidFill>
                  <a:srgbClr val="002060"/>
                </a:solidFill>
                <a:latin typeface="Arial"/>
                <a:cs typeface="Arial"/>
              </a:rPr>
              <a:t> </a:t>
            </a:r>
            <a:r>
              <a:rPr sz="3100" b="1" i="1" dirty="0">
                <a:solidFill>
                  <a:srgbClr val="002060"/>
                </a:solidFill>
                <a:latin typeface="Arial"/>
                <a:cs typeface="Arial"/>
              </a:rPr>
              <a:t>is</a:t>
            </a:r>
            <a:r>
              <a:rPr sz="3100" b="1" i="1" spc="5" dirty="0">
                <a:solidFill>
                  <a:srgbClr val="002060"/>
                </a:solidFill>
                <a:latin typeface="Arial"/>
                <a:cs typeface="Arial"/>
              </a:rPr>
              <a:t> </a:t>
            </a:r>
            <a:r>
              <a:rPr sz="3100" b="1" i="1" dirty="0">
                <a:solidFill>
                  <a:srgbClr val="002060"/>
                </a:solidFill>
                <a:latin typeface="Arial"/>
                <a:cs typeface="Arial"/>
              </a:rPr>
              <a:t>competent</a:t>
            </a:r>
            <a:r>
              <a:rPr sz="3100" b="1" i="1" spc="10" dirty="0">
                <a:solidFill>
                  <a:srgbClr val="002060"/>
                </a:solidFill>
                <a:latin typeface="Arial"/>
                <a:cs typeface="Arial"/>
              </a:rPr>
              <a:t> </a:t>
            </a:r>
            <a:r>
              <a:rPr sz="3100" b="1" i="1" dirty="0">
                <a:solidFill>
                  <a:srgbClr val="002060"/>
                </a:solidFill>
                <a:latin typeface="Arial"/>
                <a:cs typeface="Arial"/>
              </a:rPr>
              <a:t>to </a:t>
            </a:r>
            <a:r>
              <a:rPr sz="3100" b="1" i="1" spc="-850" dirty="0">
                <a:solidFill>
                  <a:srgbClr val="002060"/>
                </a:solidFill>
                <a:latin typeface="Arial"/>
                <a:cs typeface="Arial"/>
              </a:rPr>
              <a:t> </a:t>
            </a:r>
            <a:r>
              <a:rPr sz="3100" b="1" i="1" spc="5" dirty="0">
                <a:solidFill>
                  <a:srgbClr val="002060"/>
                </a:solidFill>
                <a:latin typeface="Arial"/>
                <a:cs typeface="Arial"/>
              </a:rPr>
              <a:t>make</a:t>
            </a:r>
            <a:r>
              <a:rPr sz="3100" b="1" i="1" spc="15" dirty="0">
                <a:solidFill>
                  <a:srgbClr val="002060"/>
                </a:solidFill>
                <a:latin typeface="Arial"/>
                <a:cs typeface="Arial"/>
              </a:rPr>
              <a:t> </a:t>
            </a:r>
            <a:r>
              <a:rPr sz="3100" b="1" i="1" dirty="0">
                <a:solidFill>
                  <a:srgbClr val="002060"/>
                </a:solidFill>
                <a:latin typeface="Arial"/>
                <a:cs typeface="Arial"/>
              </a:rPr>
              <a:t>disciples.</a:t>
            </a:r>
            <a:r>
              <a:rPr sz="3100" b="1" i="1" spc="10" dirty="0">
                <a:solidFill>
                  <a:srgbClr val="002060"/>
                </a:solidFill>
                <a:latin typeface="Arial"/>
                <a:cs typeface="Arial"/>
              </a:rPr>
              <a:t> </a:t>
            </a:r>
            <a:r>
              <a:rPr sz="3100" b="1" i="1" spc="-5" dirty="0">
                <a:solidFill>
                  <a:srgbClr val="002060"/>
                </a:solidFill>
                <a:latin typeface="Arial"/>
                <a:cs typeface="Arial"/>
              </a:rPr>
              <a:t>But</a:t>
            </a:r>
            <a:r>
              <a:rPr sz="3100" b="1" i="1" spc="15" dirty="0">
                <a:solidFill>
                  <a:srgbClr val="002060"/>
                </a:solidFill>
                <a:latin typeface="Arial"/>
                <a:cs typeface="Arial"/>
              </a:rPr>
              <a:t> </a:t>
            </a:r>
            <a:r>
              <a:rPr sz="3100" b="1" i="1" spc="5" dirty="0">
                <a:solidFill>
                  <a:srgbClr val="002060"/>
                </a:solidFill>
                <a:latin typeface="Arial"/>
                <a:cs typeface="Arial"/>
              </a:rPr>
              <a:t>as</a:t>
            </a:r>
            <a:r>
              <a:rPr sz="3100" b="1" i="1" spc="15" dirty="0">
                <a:solidFill>
                  <a:srgbClr val="002060"/>
                </a:solidFill>
                <a:latin typeface="Arial"/>
                <a:cs typeface="Arial"/>
              </a:rPr>
              <a:t> </a:t>
            </a:r>
            <a:r>
              <a:rPr sz="3100" b="1" i="1" dirty="0">
                <a:solidFill>
                  <a:srgbClr val="002060"/>
                </a:solidFill>
                <a:latin typeface="Arial"/>
                <a:cs typeface="Arial"/>
              </a:rPr>
              <a:t>a</a:t>
            </a:r>
            <a:r>
              <a:rPr sz="3100" b="1" i="1" spc="20" dirty="0">
                <a:solidFill>
                  <a:srgbClr val="002060"/>
                </a:solidFill>
                <a:latin typeface="Arial"/>
                <a:cs typeface="Arial"/>
              </a:rPr>
              <a:t> </a:t>
            </a:r>
            <a:r>
              <a:rPr sz="3100" b="1" i="1" spc="5" dirty="0">
                <a:solidFill>
                  <a:srgbClr val="002060"/>
                </a:solidFill>
                <a:latin typeface="Arial"/>
                <a:cs typeface="Arial"/>
              </a:rPr>
              <a:t>matter</a:t>
            </a:r>
            <a:r>
              <a:rPr sz="3100" b="1" i="1" spc="25" dirty="0">
                <a:solidFill>
                  <a:srgbClr val="002060"/>
                </a:solidFill>
                <a:latin typeface="Arial"/>
                <a:cs typeface="Arial"/>
              </a:rPr>
              <a:t> </a:t>
            </a:r>
            <a:r>
              <a:rPr sz="3100" b="1" i="1" spc="-5" dirty="0">
                <a:solidFill>
                  <a:srgbClr val="002060"/>
                </a:solidFill>
                <a:latin typeface="Arial"/>
                <a:cs typeface="Arial"/>
              </a:rPr>
              <a:t>of </a:t>
            </a:r>
            <a:r>
              <a:rPr sz="3100" b="1" i="1" dirty="0">
                <a:solidFill>
                  <a:srgbClr val="002060"/>
                </a:solidFill>
                <a:latin typeface="Arial"/>
                <a:cs typeface="Arial"/>
              </a:rPr>
              <a:t> etiquette</a:t>
            </a:r>
            <a:r>
              <a:rPr sz="3100" b="1" i="1" spc="5" dirty="0">
                <a:solidFill>
                  <a:srgbClr val="002060"/>
                </a:solidFill>
                <a:latin typeface="Arial"/>
                <a:cs typeface="Arial"/>
              </a:rPr>
              <a:t> </a:t>
            </a:r>
            <a:r>
              <a:rPr sz="3100" b="1" i="1" dirty="0">
                <a:solidFill>
                  <a:srgbClr val="002060"/>
                </a:solidFill>
                <a:latin typeface="Arial"/>
                <a:cs typeface="Arial"/>
              </a:rPr>
              <a:t>they</a:t>
            </a:r>
            <a:r>
              <a:rPr sz="3100" b="1" i="1" spc="5" dirty="0">
                <a:solidFill>
                  <a:srgbClr val="002060"/>
                </a:solidFill>
                <a:latin typeface="Arial"/>
                <a:cs typeface="Arial"/>
              </a:rPr>
              <a:t> </a:t>
            </a:r>
            <a:r>
              <a:rPr sz="3100" b="1" i="1" spc="-5" dirty="0">
                <a:solidFill>
                  <a:srgbClr val="002060"/>
                </a:solidFill>
                <a:latin typeface="Arial"/>
                <a:cs typeface="Arial"/>
              </a:rPr>
              <a:t>do</a:t>
            </a:r>
            <a:r>
              <a:rPr sz="3100" b="1" i="1" dirty="0">
                <a:solidFill>
                  <a:srgbClr val="002060"/>
                </a:solidFill>
                <a:latin typeface="Arial"/>
                <a:cs typeface="Arial"/>
              </a:rPr>
              <a:t> </a:t>
            </a:r>
            <a:r>
              <a:rPr sz="3100" b="1" i="1" spc="-5" dirty="0">
                <a:solidFill>
                  <a:srgbClr val="002060"/>
                </a:solidFill>
                <a:latin typeface="Arial"/>
                <a:cs typeface="Arial"/>
              </a:rPr>
              <a:t>not</a:t>
            </a:r>
            <a:r>
              <a:rPr sz="3100" b="1" i="1" spc="10" dirty="0">
                <a:solidFill>
                  <a:srgbClr val="002060"/>
                </a:solidFill>
                <a:latin typeface="Arial"/>
                <a:cs typeface="Arial"/>
              </a:rPr>
              <a:t> </a:t>
            </a:r>
            <a:r>
              <a:rPr sz="3100" b="1" i="1" spc="-5" dirty="0">
                <a:solidFill>
                  <a:srgbClr val="002060"/>
                </a:solidFill>
                <a:latin typeface="Arial"/>
                <a:cs typeface="Arial"/>
              </a:rPr>
              <a:t>do</a:t>
            </a:r>
            <a:r>
              <a:rPr sz="3100" b="1" i="1" spc="10" dirty="0">
                <a:solidFill>
                  <a:srgbClr val="002060"/>
                </a:solidFill>
                <a:latin typeface="Arial"/>
                <a:cs typeface="Arial"/>
              </a:rPr>
              <a:t> </a:t>
            </a:r>
            <a:r>
              <a:rPr sz="3100" b="1" i="1" spc="5" dirty="0">
                <a:solidFill>
                  <a:srgbClr val="002060"/>
                </a:solidFill>
                <a:latin typeface="Arial"/>
                <a:cs typeface="Arial"/>
              </a:rPr>
              <a:t>so</a:t>
            </a:r>
            <a:r>
              <a:rPr sz="3100" b="1" i="1" spc="15" dirty="0">
                <a:solidFill>
                  <a:srgbClr val="002060"/>
                </a:solidFill>
                <a:latin typeface="Arial"/>
                <a:cs typeface="Arial"/>
              </a:rPr>
              <a:t> </a:t>
            </a:r>
            <a:r>
              <a:rPr sz="3100" b="1" i="1" dirty="0">
                <a:solidFill>
                  <a:srgbClr val="002060"/>
                </a:solidFill>
                <a:latin typeface="Arial"/>
                <a:cs typeface="Arial"/>
              </a:rPr>
              <a:t>in the </a:t>
            </a:r>
            <a:r>
              <a:rPr sz="3100" b="1" i="1" spc="5" dirty="0">
                <a:solidFill>
                  <a:srgbClr val="002060"/>
                </a:solidFill>
                <a:latin typeface="Arial"/>
                <a:cs typeface="Arial"/>
              </a:rPr>
              <a:t> </a:t>
            </a:r>
            <a:r>
              <a:rPr sz="3100" b="1" i="1" dirty="0">
                <a:solidFill>
                  <a:srgbClr val="002060"/>
                </a:solidFill>
                <a:latin typeface="Arial"/>
                <a:cs typeface="Arial"/>
              </a:rPr>
              <a:t>presence</a:t>
            </a:r>
            <a:r>
              <a:rPr sz="3100" b="1" i="1" spc="10" dirty="0">
                <a:solidFill>
                  <a:srgbClr val="002060"/>
                </a:solidFill>
                <a:latin typeface="Arial"/>
                <a:cs typeface="Arial"/>
              </a:rPr>
              <a:t> </a:t>
            </a:r>
            <a:r>
              <a:rPr sz="3100" b="1" i="1" spc="-5" dirty="0">
                <a:solidFill>
                  <a:srgbClr val="002060"/>
                </a:solidFill>
                <a:latin typeface="Arial"/>
                <a:cs typeface="Arial"/>
              </a:rPr>
              <a:t>of</a:t>
            </a:r>
            <a:r>
              <a:rPr sz="3100" b="1" i="1" spc="15" dirty="0">
                <a:solidFill>
                  <a:srgbClr val="002060"/>
                </a:solidFill>
                <a:latin typeface="Arial"/>
                <a:cs typeface="Arial"/>
              </a:rPr>
              <a:t> </a:t>
            </a:r>
            <a:r>
              <a:rPr sz="3100" b="1" i="1" dirty="0">
                <a:solidFill>
                  <a:srgbClr val="002060"/>
                </a:solidFill>
                <a:latin typeface="Arial"/>
                <a:cs typeface="Arial"/>
              </a:rPr>
              <a:t>their</a:t>
            </a:r>
            <a:r>
              <a:rPr sz="3100" b="1" i="1" spc="15" dirty="0">
                <a:solidFill>
                  <a:srgbClr val="002060"/>
                </a:solidFill>
                <a:latin typeface="Arial"/>
                <a:cs typeface="Arial"/>
              </a:rPr>
              <a:t> </a:t>
            </a:r>
            <a:r>
              <a:rPr sz="3100" b="1" i="1" dirty="0">
                <a:solidFill>
                  <a:srgbClr val="002060"/>
                </a:solidFill>
                <a:latin typeface="Arial"/>
                <a:cs typeface="Arial"/>
              </a:rPr>
              <a:t>spiritual</a:t>
            </a:r>
            <a:r>
              <a:rPr sz="3100" b="1" i="1" spc="5" dirty="0">
                <a:solidFill>
                  <a:srgbClr val="002060"/>
                </a:solidFill>
                <a:latin typeface="Arial"/>
                <a:cs typeface="Arial"/>
              </a:rPr>
              <a:t> </a:t>
            </a:r>
            <a:r>
              <a:rPr sz="3100" b="1" i="1" spc="-40" dirty="0">
                <a:solidFill>
                  <a:srgbClr val="002060"/>
                </a:solidFill>
                <a:latin typeface="Arial"/>
                <a:cs typeface="Arial"/>
              </a:rPr>
              <a:t>master.</a:t>
            </a:r>
            <a:r>
              <a:rPr sz="3100" b="1" i="1" spc="-25" dirty="0">
                <a:solidFill>
                  <a:srgbClr val="002060"/>
                </a:solidFill>
                <a:latin typeface="Arial"/>
                <a:cs typeface="Arial"/>
              </a:rPr>
              <a:t> </a:t>
            </a:r>
            <a:r>
              <a:rPr sz="3100" b="1" i="1" spc="-5" dirty="0">
                <a:solidFill>
                  <a:srgbClr val="002060"/>
                </a:solidFill>
                <a:latin typeface="Arial"/>
                <a:cs typeface="Arial"/>
              </a:rPr>
              <a:t>This </a:t>
            </a:r>
            <a:r>
              <a:rPr sz="3100" b="1" i="1" dirty="0">
                <a:solidFill>
                  <a:srgbClr val="002060"/>
                </a:solidFill>
                <a:latin typeface="Arial"/>
                <a:cs typeface="Arial"/>
              </a:rPr>
              <a:t> is</a:t>
            </a:r>
            <a:r>
              <a:rPr sz="3100" b="1" i="1" spc="5" dirty="0">
                <a:solidFill>
                  <a:srgbClr val="002060"/>
                </a:solidFill>
                <a:latin typeface="Arial"/>
                <a:cs typeface="Arial"/>
              </a:rPr>
              <a:t> </a:t>
            </a:r>
            <a:r>
              <a:rPr sz="3100" b="1" i="1" dirty="0">
                <a:solidFill>
                  <a:srgbClr val="002060"/>
                </a:solidFill>
                <a:latin typeface="Arial"/>
                <a:cs typeface="Arial"/>
              </a:rPr>
              <a:t>the</a:t>
            </a:r>
            <a:r>
              <a:rPr sz="3100" b="1" i="1" spc="5" dirty="0">
                <a:solidFill>
                  <a:srgbClr val="002060"/>
                </a:solidFill>
                <a:latin typeface="Arial"/>
                <a:cs typeface="Arial"/>
              </a:rPr>
              <a:t> </a:t>
            </a:r>
            <a:r>
              <a:rPr sz="3100" b="1" i="1" dirty="0">
                <a:solidFill>
                  <a:srgbClr val="002060"/>
                </a:solidFill>
                <a:latin typeface="Arial"/>
                <a:cs typeface="Arial"/>
              </a:rPr>
              <a:t>etiquette.</a:t>
            </a:r>
            <a:r>
              <a:rPr sz="3100" b="1" i="1" spc="10" dirty="0">
                <a:solidFill>
                  <a:srgbClr val="002060"/>
                </a:solidFill>
                <a:latin typeface="Arial"/>
                <a:cs typeface="Arial"/>
              </a:rPr>
              <a:t> </a:t>
            </a:r>
            <a:r>
              <a:rPr sz="3100" b="1" i="1" dirty="0">
                <a:solidFill>
                  <a:srgbClr val="002060"/>
                </a:solidFill>
                <a:latin typeface="Arial"/>
                <a:cs typeface="Arial"/>
              </a:rPr>
              <a:t>Otherwise,</a:t>
            </a:r>
            <a:r>
              <a:rPr sz="3100" b="1" i="1" spc="5" dirty="0">
                <a:solidFill>
                  <a:srgbClr val="002060"/>
                </a:solidFill>
                <a:latin typeface="Arial"/>
                <a:cs typeface="Arial"/>
              </a:rPr>
              <a:t> </a:t>
            </a:r>
            <a:r>
              <a:rPr sz="3100" b="1" i="1" dirty="0">
                <a:solidFill>
                  <a:srgbClr val="002060"/>
                </a:solidFill>
                <a:latin typeface="Arial"/>
                <a:cs typeface="Arial"/>
              </a:rPr>
              <a:t>they</a:t>
            </a:r>
            <a:r>
              <a:rPr sz="3100" b="1" i="1" spc="10" dirty="0">
                <a:solidFill>
                  <a:srgbClr val="002060"/>
                </a:solidFill>
                <a:latin typeface="Arial"/>
                <a:cs typeface="Arial"/>
              </a:rPr>
              <a:t> </a:t>
            </a:r>
            <a:r>
              <a:rPr sz="3100" b="1" i="1" spc="5" dirty="0">
                <a:solidFill>
                  <a:srgbClr val="002060"/>
                </a:solidFill>
                <a:latin typeface="Arial"/>
                <a:cs typeface="Arial"/>
              </a:rPr>
              <a:t>are </a:t>
            </a:r>
            <a:r>
              <a:rPr sz="3100" b="1" i="1" spc="10" dirty="0">
                <a:solidFill>
                  <a:srgbClr val="002060"/>
                </a:solidFill>
                <a:latin typeface="Arial"/>
                <a:cs typeface="Arial"/>
              </a:rPr>
              <a:t> </a:t>
            </a:r>
            <a:r>
              <a:rPr sz="3100" b="1" i="1" dirty="0">
                <a:solidFill>
                  <a:srgbClr val="002060"/>
                </a:solidFill>
                <a:latin typeface="Arial"/>
                <a:cs typeface="Arial"/>
              </a:rPr>
              <a:t>competent.</a:t>
            </a:r>
            <a:r>
              <a:rPr sz="3100" b="1" i="1" spc="5" dirty="0">
                <a:solidFill>
                  <a:srgbClr val="002060"/>
                </a:solidFill>
                <a:latin typeface="Arial"/>
                <a:cs typeface="Arial"/>
              </a:rPr>
              <a:t> </a:t>
            </a:r>
            <a:r>
              <a:rPr sz="3100" b="1" i="1" spc="-5" dirty="0">
                <a:solidFill>
                  <a:srgbClr val="002060"/>
                </a:solidFill>
                <a:latin typeface="Arial"/>
                <a:cs typeface="Arial"/>
              </a:rPr>
              <a:t>They</a:t>
            </a:r>
            <a:r>
              <a:rPr sz="3100" b="1" i="1" spc="10" dirty="0">
                <a:solidFill>
                  <a:srgbClr val="002060"/>
                </a:solidFill>
                <a:latin typeface="Arial"/>
                <a:cs typeface="Arial"/>
              </a:rPr>
              <a:t> </a:t>
            </a:r>
            <a:r>
              <a:rPr sz="3100" b="1" i="1" spc="5" dirty="0">
                <a:solidFill>
                  <a:srgbClr val="002060"/>
                </a:solidFill>
                <a:latin typeface="Arial"/>
                <a:cs typeface="Arial"/>
              </a:rPr>
              <a:t>can</a:t>
            </a:r>
            <a:r>
              <a:rPr sz="3100" b="1" i="1" spc="10" dirty="0">
                <a:solidFill>
                  <a:srgbClr val="002060"/>
                </a:solidFill>
                <a:latin typeface="Arial"/>
                <a:cs typeface="Arial"/>
              </a:rPr>
              <a:t> </a:t>
            </a:r>
            <a:r>
              <a:rPr sz="3100" b="1" i="1" spc="5" dirty="0">
                <a:solidFill>
                  <a:srgbClr val="002060"/>
                </a:solidFill>
                <a:latin typeface="Arial"/>
                <a:cs typeface="Arial"/>
              </a:rPr>
              <a:t>make</a:t>
            </a:r>
            <a:r>
              <a:rPr sz="3100" b="1" i="1" spc="15" dirty="0">
                <a:solidFill>
                  <a:srgbClr val="002060"/>
                </a:solidFill>
                <a:latin typeface="Arial"/>
                <a:cs typeface="Arial"/>
              </a:rPr>
              <a:t> </a:t>
            </a:r>
            <a:r>
              <a:rPr sz="3100" b="1" i="1" dirty="0">
                <a:solidFill>
                  <a:srgbClr val="002060"/>
                </a:solidFill>
                <a:latin typeface="Arial"/>
                <a:cs typeface="Arial"/>
              </a:rPr>
              <a:t>disciples </a:t>
            </a:r>
            <a:r>
              <a:rPr sz="3100" b="1" i="1" spc="5" dirty="0">
                <a:solidFill>
                  <a:srgbClr val="002060"/>
                </a:solidFill>
                <a:latin typeface="Arial"/>
                <a:cs typeface="Arial"/>
              </a:rPr>
              <a:t> </a:t>
            </a:r>
            <a:r>
              <a:rPr sz="3100" b="1" i="1" dirty="0">
                <a:solidFill>
                  <a:srgbClr val="002060"/>
                </a:solidFill>
                <a:latin typeface="Arial"/>
                <a:cs typeface="Arial"/>
              </a:rPr>
              <a:t>and</a:t>
            </a:r>
            <a:r>
              <a:rPr sz="3100" b="1" i="1" spc="-5" dirty="0">
                <a:solidFill>
                  <a:srgbClr val="002060"/>
                </a:solidFill>
                <a:latin typeface="Arial"/>
                <a:cs typeface="Arial"/>
              </a:rPr>
              <a:t> </a:t>
            </a:r>
            <a:r>
              <a:rPr sz="3100" b="1" i="1" spc="5" dirty="0">
                <a:solidFill>
                  <a:srgbClr val="002060"/>
                </a:solidFill>
                <a:latin typeface="Arial"/>
                <a:cs typeface="Arial"/>
              </a:rPr>
              <a:t>spread.</a:t>
            </a:r>
            <a:endParaRPr sz="3100">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40640" rIns="0" bIns="0" rtlCol="0">
            <a:spAutoFit/>
          </a:bodyPr>
          <a:lstStyle/>
          <a:p>
            <a:pPr marL="19050" marR="5080" algn="ctr">
              <a:lnSpc>
                <a:spcPts val="4800"/>
              </a:lnSpc>
              <a:spcBef>
                <a:spcPts val="320"/>
              </a:spcBef>
            </a:pPr>
            <a:r>
              <a:rPr i="1" spc="-50" dirty="0"/>
              <a:t>We</a:t>
            </a:r>
            <a:r>
              <a:rPr i="1" spc="-25" dirty="0"/>
              <a:t> </a:t>
            </a:r>
            <a:r>
              <a:rPr i="1" dirty="0"/>
              <a:t>are</a:t>
            </a:r>
            <a:r>
              <a:rPr i="1" spc="20" dirty="0"/>
              <a:t> </a:t>
            </a:r>
            <a:r>
              <a:rPr i="1" spc="-5" dirty="0"/>
              <a:t>interested</a:t>
            </a:r>
            <a:r>
              <a:rPr i="1" spc="10" dirty="0"/>
              <a:t> </a:t>
            </a:r>
            <a:r>
              <a:rPr i="1" dirty="0"/>
              <a:t>in</a:t>
            </a:r>
            <a:r>
              <a:rPr i="1" spc="10" dirty="0"/>
              <a:t> </a:t>
            </a:r>
            <a:r>
              <a:rPr i="1" dirty="0"/>
              <a:t>preparing</a:t>
            </a:r>
            <a:r>
              <a:rPr i="1" spc="15" dirty="0"/>
              <a:t> </a:t>
            </a:r>
            <a:r>
              <a:rPr i="1" dirty="0"/>
              <a:t>acharya</a:t>
            </a:r>
            <a:r>
              <a:rPr i="1" spc="15" dirty="0"/>
              <a:t> </a:t>
            </a:r>
            <a:r>
              <a:rPr i="1" dirty="0"/>
              <a:t>[guru],</a:t>
            </a:r>
            <a:r>
              <a:rPr i="1" spc="15" dirty="0"/>
              <a:t> </a:t>
            </a:r>
            <a:r>
              <a:rPr i="1" dirty="0"/>
              <a:t>but</a:t>
            </a:r>
            <a:r>
              <a:rPr i="1" spc="15" dirty="0"/>
              <a:t> </a:t>
            </a:r>
            <a:r>
              <a:rPr i="1" dirty="0"/>
              <a:t>the</a:t>
            </a:r>
            <a:r>
              <a:rPr i="1" spc="10" dirty="0"/>
              <a:t> </a:t>
            </a:r>
            <a:r>
              <a:rPr i="1" spc="-5" dirty="0"/>
              <a:t>etiquette</a:t>
            </a:r>
            <a:r>
              <a:rPr i="1" spc="15" dirty="0"/>
              <a:t> </a:t>
            </a:r>
            <a:r>
              <a:rPr i="1" spc="-5" dirty="0"/>
              <a:t>is,</a:t>
            </a:r>
            <a:r>
              <a:rPr i="1" spc="10" dirty="0"/>
              <a:t> </a:t>
            </a:r>
            <a:r>
              <a:rPr i="1" dirty="0"/>
              <a:t>at </a:t>
            </a:r>
            <a:r>
              <a:rPr i="1" spc="-1120" dirty="0"/>
              <a:t> </a:t>
            </a:r>
            <a:r>
              <a:rPr spc="-5" dirty="0"/>
              <a:t>least</a:t>
            </a:r>
            <a:r>
              <a:rPr spc="5" dirty="0"/>
              <a:t> </a:t>
            </a:r>
            <a:r>
              <a:rPr dirty="0"/>
              <a:t>for</a:t>
            </a:r>
            <a:r>
              <a:rPr spc="15" dirty="0"/>
              <a:t> </a:t>
            </a:r>
            <a:r>
              <a:rPr dirty="0"/>
              <a:t>the</a:t>
            </a:r>
            <a:r>
              <a:rPr spc="5" dirty="0"/>
              <a:t> </a:t>
            </a:r>
            <a:r>
              <a:rPr dirty="0"/>
              <a:t>period</a:t>
            </a:r>
            <a:r>
              <a:rPr spc="5" dirty="0"/>
              <a:t> </a:t>
            </a:r>
            <a:r>
              <a:rPr dirty="0"/>
              <a:t>the</a:t>
            </a:r>
            <a:r>
              <a:rPr spc="5" dirty="0"/>
              <a:t> </a:t>
            </a:r>
            <a:r>
              <a:rPr dirty="0"/>
              <a:t>guru</a:t>
            </a:r>
            <a:r>
              <a:rPr spc="10" dirty="0"/>
              <a:t> </a:t>
            </a:r>
            <a:r>
              <a:rPr dirty="0"/>
              <a:t>is</a:t>
            </a:r>
            <a:r>
              <a:rPr spc="5" dirty="0"/>
              <a:t> </a:t>
            </a:r>
            <a:r>
              <a:rPr spc="-5" dirty="0"/>
              <a:t>present,</a:t>
            </a:r>
            <a:r>
              <a:rPr spc="5" dirty="0"/>
              <a:t> </a:t>
            </a:r>
            <a:r>
              <a:rPr dirty="0"/>
              <a:t>one</a:t>
            </a:r>
            <a:r>
              <a:rPr spc="5" dirty="0"/>
              <a:t> </a:t>
            </a:r>
            <a:r>
              <a:rPr spc="-5" dirty="0"/>
              <a:t>should</a:t>
            </a:r>
            <a:r>
              <a:rPr spc="5" dirty="0"/>
              <a:t> </a:t>
            </a:r>
            <a:r>
              <a:rPr dirty="0"/>
              <a:t>not</a:t>
            </a:r>
            <a:r>
              <a:rPr spc="10" dirty="0"/>
              <a:t> </a:t>
            </a:r>
            <a:r>
              <a:rPr spc="5" dirty="0"/>
              <a:t>become </a:t>
            </a:r>
            <a:r>
              <a:rPr spc="10" dirty="0"/>
              <a:t> </a:t>
            </a:r>
            <a:r>
              <a:rPr dirty="0"/>
              <a:t>acharya.</a:t>
            </a:r>
            <a:r>
              <a:rPr spc="15" dirty="0"/>
              <a:t> </a:t>
            </a:r>
            <a:r>
              <a:rPr dirty="0"/>
              <a:t>Even</a:t>
            </a:r>
            <a:r>
              <a:rPr spc="20" dirty="0"/>
              <a:t> </a:t>
            </a:r>
            <a:r>
              <a:rPr spc="-5" dirty="0"/>
              <a:t>if</a:t>
            </a:r>
            <a:r>
              <a:rPr spc="5" dirty="0"/>
              <a:t> </a:t>
            </a:r>
            <a:r>
              <a:rPr dirty="0"/>
              <a:t>he</a:t>
            </a:r>
            <a:r>
              <a:rPr spc="15" dirty="0"/>
              <a:t> </a:t>
            </a:r>
            <a:r>
              <a:rPr dirty="0"/>
              <a:t>is</a:t>
            </a:r>
            <a:r>
              <a:rPr spc="5" dirty="0"/>
              <a:t> </a:t>
            </a:r>
            <a:r>
              <a:rPr dirty="0"/>
              <a:t>complete</a:t>
            </a:r>
            <a:r>
              <a:rPr spc="15" dirty="0"/>
              <a:t> </a:t>
            </a:r>
            <a:r>
              <a:rPr dirty="0"/>
              <a:t>he</a:t>
            </a:r>
            <a:r>
              <a:rPr spc="15" dirty="0"/>
              <a:t> </a:t>
            </a:r>
            <a:r>
              <a:rPr spc="-5" dirty="0"/>
              <a:t>should</a:t>
            </a:r>
            <a:r>
              <a:rPr spc="10" dirty="0"/>
              <a:t> </a:t>
            </a:r>
            <a:r>
              <a:rPr dirty="0"/>
              <a:t>not,</a:t>
            </a:r>
            <a:r>
              <a:rPr spc="10" dirty="0"/>
              <a:t> </a:t>
            </a:r>
            <a:r>
              <a:rPr dirty="0"/>
              <a:t>because</a:t>
            </a:r>
            <a:r>
              <a:rPr spc="10" dirty="0"/>
              <a:t> </a:t>
            </a:r>
            <a:r>
              <a:rPr dirty="0"/>
              <a:t>the</a:t>
            </a:r>
            <a:r>
              <a:rPr spc="5" dirty="0"/>
              <a:t> </a:t>
            </a:r>
            <a:r>
              <a:rPr spc="-5" dirty="0"/>
              <a:t>etiquette </a:t>
            </a:r>
            <a:r>
              <a:rPr spc="-1125" dirty="0"/>
              <a:t> </a:t>
            </a:r>
            <a:r>
              <a:rPr spc="-5" dirty="0"/>
              <a:t>is,</a:t>
            </a:r>
            <a:r>
              <a:rPr dirty="0"/>
              <a:t> </a:t>
            </a:r>
            <a:r>
              <a:rPr spc="-5" dirty="0"/>
              <a:t>if</a:t>
            </a:r>
            <a:r>
              <a:rPr dirty="0"/>
              <a:t> somebody</a:t>
            </a:r>
            <a:r>
              <a:rPr spc="10" dirty="0"/>
              <a:t> </a:t>
            </a:r>
            <a:r>
              <a:rPr dirty="0"/>
              <a:t>comes</a:t>
            </a:r>
            <a:r>
              <a:rPr spc="15" dirty="0"/>
              <a:t> </a:t>
            </a:r>
            <a:r>
              <a:rPr dirty="0"/>
              <a:t>for</a:t>
            </a:r>
            <a:r>
              <a:rPr spc="10" dirty="0"/>
              <a:t> </a:t>
            </a:r>
            <a:r>
              <a:rPr spc="5" dirty="0"/>
              <a:t>becoming</a:t>
            </a:r>
            <a:r>
              <a:rPr dirty="0"/>
              <a:t> </a:t>
            </a:r>
            <a:r>
              <a:rPr spc="-5" dirty="0"/>
              <a:t>initiated,</a:t>
            </a:r>
            <a:r>
              <a:rPr spc="10" dirty="0"/>
              <a:t> </a:t>
            </a:r>
            <a:r>
              <a:rPr spc="-5" dirty="0"/>
              <a:t>it</a:t>
            </a:r>
            <a:r>
              <a:rPr dirty="0"/>
              <a:t> is</a:t>
            </a:r>
            <a:r>
              <a:rPr spc="5" dirty="0"/>
              <a:t> </a:t>
            </a:r>
            <a:r>
              <a:rPr dirty="0"/>
              <a:t>the</a:t>
            </a:r>
            <a:r>
              <a:rPr spc="-5" dirty="0"/>
              <a:t> </a:t>
            </a:r>
            <a:r>
              <a:rPr dirty="0"/>
              <a:t>duty</a:t>
            </a:r>
            <a:r>
              <a:rPr spc="5" dirty="0"/>
              <a:t> </a:t>
            </a:r>
            <a:r>
              <a:rPr dirty="0"/>
              <a:t>of</a:t>
            </a:r>
            <a:r>
              <a:rPr spc="5" dirty="0"/>
              <a:t> </a:t>
            </a:r>
            <a:r>
              <a:rPr dirty="0"/>
              <a:t>such </a:t>
            </a:r>
            <a:r>
              <a:rPr spc="5" dirty="0"/>
              <a:t> </a:t>
            </a:r>
            <a:r>
              <a:rPr dirty="0"/>
              <a:t>person to</a:t>
            </a:r>
            <a:r>
              <a:rPr spc="10" dirty="0"/>
              <a:t> </a:t>
            </a:r>
            <a:r>
              <a:rPr dirty="0"/>
              <a:t>bring that</a:t>
            </a:r>
            <a:r>
              <a:rPr spc="5" dirty="0"/>
              <a:t> </a:t>
            </a:r>
            <a:r>
              <a:rPr dirty="0"/>
              <a:t>prospective </a:t>
            </a:r>
            <a:r>
              <a:rPr spc="-5" dirty="0"/>
              <a:t>candidate</a:t>
            </a:r>
            <a:r>
              <a:rPr dirty="0"/>
              <a:t> to</a:t>
            </a:r>
            <a:r>
              <a:rPr spc="5" dirty="0"/>
              <a:t> </a:t>
            </a:r>
            <a:r>
              <a:rPr dirty="0"/>
              <a:t>his</a:t>
            </a:r>
            <a:r>
              <a:rPr spc="5" dirty="0"/>
              <a:t> </a:t>
            </a:r>
            <a:r>
              <a:rPr dirty="0"/>
              <a:t>acharya…</a:t>
            </a:r>
          </a:p>
        </p:txBody>
      </p:sp>
      <p:sp>
        <p:nvSpPr>
          <p:cNvPr id="3" name="object 3"/>
          <p:cNvSpPr txBox="1"/>
          <p:nvPr/>
        </p:nvSpPr>
        <p:spPr>
          <a:xfrm>
            <a:off x="7569804" y="7137400"/>
            <a:ext cx="4932680" cy="589280"/>
          </a:xfrm>
          <a:prstGeom prst="rect">
            <a:avLst/>
          </a:prstGeom>
        </p:spPr>
        <p:txBody>
          <a:bodyPr vert="horz" wrap="square" lIns="0" tIns="12700" rIns="0" bIns="0" rtlCol="0">
            <a:spAutoFit/>
          </a:bodyPr>
          <a:lstStyle/>
          <a:p>
            <a:pPr marL="38100">
              <a:lnSpc>
                <a:spcPct val="100000"/>
              </a:lnSpc>
              <a:spcBef>
                <a:spcPts val="100"/>
              </a:spcBef>
            </a:pPr>
            <a:r>
              <a:rPr sz="3700" b="1" dirty="0">
                <a:solidFill>
                  <a:srgbClr val="002060"/>
                </a:solidFill>
                <a:latin typeface="Arial"/>
                <a:cs typeface="Arial"/>
              </a:rPr>
              <a:t>L</a:t>
            </a:r>
            <a:r>
              <a:rPr sz="3700" b="1" spc="5" dirty="0">
                <a:solidFill>
                  <a:srgbClr val="002060"/>
                </a:solidFill>
                <a:latin typeface="Arial"/>
                <a:cs typeface="Arial"/>
              </a:rPr>
              <a:t>ect</a:t>
            </a:r>
            <a:r>
              <a:rPr sz="3700" b="1" dirty="0">
                <a:solidFill>
                  <a:srgbClr val="002060"/>
                </a:solidFill>
                <a:latin typeface="Arial"/>
                <a:cs typeface="Arial"/>
              </a:rPr>
              <a:t>u</a:t>
            </a:r>
            <a:r>
              <a:rPr sz="3700" b="1" spc="-5" dirty="0">
                <a:solidFill>
                  <a:srgbClr val="002060"/>
                </a:solidFill>
                <a:latin typeface="Arial"/>
                <a:cs typeface="Arial"/>
              </a:rPr>
              <a:t>r</a:t>
            </a:r>
            <a:r>
              <a:rPr sz="3700" b="1" dirty="0">
                <a:solidFill>
                  <a:srgbClr val="002060"/>
                </a:solidFill>
                <a:latin typeface="Arial"/>
                <a:cs typeface="Arial"/>
              </a:rPr>
              <a:t>e</a:t>
            </a:r>
            <a:r>
              <a:rPr sz="3700" b="1" spc="-290" dirty="0">
                <a:solidFill>
                  <a:srgbClr val="002060"/>
                </a:solidFill>
                <a:latin typeface="Arial"/>
                <a:cs typeface="Arial"/>
              </a:rPr>
              <a:t> </a:t>
            </a:r>
            <a:r>
              <a:rPr sz="3700" b="1" dirty="0">
                <a:solidFill>
                  <a:srgbClr val="002060"/>
                </a:solidFill>
                <a:latin typeface="Arial"/>
                <a:cs typeface="Arial"/>
              </a:rPr>
              <a:t>A</a:t>
            </a:r>
            <a:r>
              <a:rPr sz="3700" b="1" spc="-5" dirty="0">
                <a:solidFill>
                  <a:srgbClr val="002060"/>
                </a:solidFill>
                <a:latin typeface="Arial"/>
                <a:cs typeface="Arial"/>
              </a:rPr>
              <a:t>pri</a:t>
            </a:r>
            <a:r>
              <a:rPr sz="3700" b="1" dirty="0">
                <a:solidFill>
                  <a:srgbClr val="002060"/>
                </a:solidFill>
                <a:latin typeface="Arial"/>
                <a:cs typeface="Arial"/>
              </a:rPr>
              <a:t>l</a:t>
            </a:r>
            <a:r>
              <a:rPr sz="3700" b="1" spc="-20" dirty="0">
                <a:solidFill>
                  <a:srgbClr val="002060"/>
                </a:solidFill>
                <a:latin typeface="Arial"/>
                <a:cs typeface="Arial"/>
              </a:rPr>
              <a:t> </a:t>
            </a:r>
            <a:r>
              <a:rPr sz="3700" b="1" spc="5" dirty="0">
                <a:solidFill>
                  <a:srgbClr val="002060"/>
                </a:solidFill>
                <a:latin typeface="Arial"/>
                <a:cs typeface="Arial"/>
              </a:rPr>
              <a:t>6</a:t>
            </a:r>
            <a:r>
              <a:rPr sz="3750" b="1" spc="-30" baseline="15555" dirty="0">
                <a:solidFill>
                  <a:srgbClr val="002060"/>
                </a:solidFill>
                <a:latin typeface="Arial"/>
                <a:cs typeface="Arial"/>
              </a:rPr>
              <a:t>t</a:t>
            </a:r>
            <a:r>
              <a:rPr sz="3750" b="1" spc="-37" baseline="15555" dirty="0">
                <a:solidFill>
                  <a:srgbClr val="002060"/>
                </a:solidFill>
                <a:latin typeface="Arial"/>
                <a:cs typeface="Arial"/>
              </a:rPr>
              <a:t>h</a:t>
            </a:r>
            <a:r>
              <a:rPr sz="3700" b="1" dirty="0">
                <a:solidFill>
                  <a:srgbClr val="002060"/>
                </a:solidFill>
                <a:latin typeface="Arial"/>
                <a:cs typeface="Arial"/>
              </a:rPr>
              <a:t>,</a:t>
            </a:r>
            <a:r>
              <a:rPr sz="3700" b="1" spc="-20" dirty="0">
                <a:solidFill>
                  <a:srgbClr val="002060"/>
                </a:solidFill>
                <a:latin typeface="Arial"/>
                <a:cs typeface="Arial"/>
              </a:rPr>
              <a:t> </a:t>
            </a:r>
            <a:r>
              <a:rPr sz="3700" b="1" dirty="0">
                <a:solidFill>
                  <a:srgbClr val="002060"/>
                </a:solidFill>
                <a:latin typeface="Arial"/>
                <a:cs typeface="Arial"/>
              </a:rPr>
              <a:t>1975</a:t>
            </a:r>
            <a:endParaRPr sz="3700">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60247" y="1602045"/>
            <a:ext cx="11992419" cy="8104620"/>
          </a:xfrm>
          <a:prstGeom prst="rect">
            <a:avLst/>
          </a:prstGeom>
        </p:spPr>
      </p:pic>
      <p:sp>
        <p:nvSpPr>
          <p:cNvPr id="3" name="object 3"/>
          <p:cNvSpPr txBox="1"/>
          <p:nvPr/>
        </p:nvSpPr>
        <p:spPr>
          <a:xfrm>
            <a:off x="5273401" y="4140200"/>
            <a:ext cx="13196569" cy="1939925"/>
          </a:xfrm>
          <a:prstGeom prst="rect">
            <a:avLst/>
          </a:prstGeom>
        </p:spPr>
        <p:txBody>
          <a:bodyPr vert="horz" wrap="square" lIns="0" tIns="45085" rIns="0" bIns="0" rtlCol="0">
            <a:spAutoFit/>
          </a:bodyPr>
          <a:lstStyle/>
          <a:p>
            <a:pPr marL="12700" marR="5080" algn="just">
              <a:lnSpc>
                <a:spcPct val="93500"/>
              </a:lnSpc>
              <a:spcBef>
                <a:spcPts val="355"/>
              </a:spcBef>
            </a:pPr>
            <a:r>
              <a:rPr sz="3300" b="1" i="1" spc="-5" dirty="0">
                <a:solidFill>
                  <a:srgbClr val="002060"/>
                </a:solidFill>
                <a:latin typeface="Arial"/>
                <a:cs typeface="Arial"/>
              </a:rPr>
              <a:t>And to </a:t>
            </a:r>
            <a:r>
              <a:rPr sz="3300" b="1" i="1" spc="-10" dirty="0">
                <a:solidFill>
                  <a:srgbClr val="002060"/>
                </a:solidFill>
                <a:latin typeface="Arial"/>
                <a:cs typeface="Arial"/>
              </a:rPr>
              <a:t>become </a:t>
            </a:r>
            <a:r>
              <a:rPr sz="3300" b="1" i="1" spc="-5" dirty="0">
                <a:solidFill>
                  <a:srgbClr val="002060"/>
                </a:solidFill>
                <a:latin typeface="Arial"/>
                <a:cs typeface="Arial"/>
              </a:rPr>
              <a:t>acharya is </a:t>
            </a:r>
            <a:r>
              <a:rPr sz="3300" b="1" i="1" spc="-10" dirty="0">
                <a:solidFill>
                  <a:srgbClr val="002060"/>
                </a:solidFill>
                <a:latin typeface="Arial"/>
                <a:cs typeface="Arial"/>
              </a:rPr>
              <a:t>not </a:t>
            </a:r>
            <a:r>
              <a:rPr sz="3300" b="1" i="1" spc="-5" dirty="0">
                <a:solidFill>
                  <a:srgbClr val="002060"/>
                </a:solidFill>
                <a:latin typeface="Arial"/>
                <a:cs typeface="Arial"/>
              </a:rPr>
              <a:t>very </a:t>
            </a:r>
            <a:r>
              <a:rPr sz="3300" b="1" i="1" spc="-20" dirty="0">
                <a:solidFill>
                  <a:srgbClr val="002060"/>
                </a:solidFill>
                <a:latin typeface="Arial"/>
                <a:cs typeface="Arial"/>
              </a:rPr>
              <a:t>difficult. </a:t>
            </a:r>
            <a:r>
              <a:rPr sz="3300" b="1" i="1" spc="-10" dirty="0">
                <a:solidFill>
                  <a:srgbClr val="002060"/>
                </a:solidFill>
                <a:latin typeface="Arial"/>
                <a:cs typeface="Arial"/>
              </a:rPr>
              <a:t>First </a:t>
            </a:r>
            <a:r>
              <a:rPr sz="3300" b="1" i="1" spc="-5" dirty="0">
                <a:solidFill>
                  <a:srgbClr val="002060"/>
                </a:solidFill>
                <a:latin typeface="Arial"/>
                <a:cs typeface="Arial"/>
              </a:rPr>
              <a:t>of </a:t>
            </a:r>
            <a:r>
              <a:rPr sz="3300" b="1" i="1" spc="-10" dirty="0">
                <a:solidFill>
                  <a:srgbClr val="002060"/>
                </a:solidFill>
                <a:latin typeface="Arial"/>
                <a:cs typeface="Arial"/>
              </a:rPr>
              <a:t>all, </a:t>
            </a:r>
            <a:r>
              <a:rPr sz="3300" b="1" i="1" spc="-5" dirty="0">
                <a:solidFill>
                  <a:srgbClr val="002060"/>
                </a:solidFill>
                <a:latin typeface="Arial"/>
                <a:cs typeface="Arial"/>
              </a:rPr>
              <a:t>to </a:t>
            </a:r>
            <a:r>
              <a:rPr sz="3300" b="1" i="1" spc="-10" dirty="0">
                <a:solidFill>
                  <a:srgbClr val="002060"/>
                </a:solidFill>
                <a:latin typeface="Arial"/>
                <a:cs typeface="Arial"/>
              </a:rPr>
              <a:t>become </a:t>
            </a:r>
            <a:r>
              <a:rPr sz="3300" b="1" i="1" spc="-905" dirty="0">
                <a:solidFill>
                  <a:srgbClr val="002060"/>
                </a:solidFill>
                <a:latin typeface="Arial"/>
                <a:cs typeface="Arial"/>
              </a:rPr>
              <a:t> </a:t>
            </a:r>
            <a:r>
              <a:rPr sz="3300" b="1" i="1" spc="-5" dirty="0">
                <a:solidFill>
                  <a:srgbClr val="002060"/>
                </a:solidFill>
                <a:latin typeface="Arial"/>
                <a:cs typeface="Arial"/>
              </a:rPr>
              <a:t>very </a:t>
            </a:r>
            <a:r>
              <a:rPr sz="3300" b="1" i="1" spc="-10" dirty="0">
                <a:solidFill>
                  <a:srgbClr val="002060"/>
                </a:solidFill>
                <a:latin typeface="Arial"/>
                <a:cs typeface="Arial"/>
              </a:rPr>
              <a:t>faithful </a:t>
            </a:r>
            <a:r>
              <a:rPr sz="3300" b="1" i="1" spc="-5" dirty="0">
                <a:solidFill>
                  <a:srgbClr val="002060"/>
                </a:solidFill>
                <a:latin typeface="Arial"/>
                <a:cs typeface="Arial"/>
              </a:rPr>
              <a:t>servant of </a:t>
            </a:r>
            <a:r>
              <a:rPr sz="3300" b="1" i="1" spc="-10" dirty="0">
                <a:solidFill>
                  <a:srgbClr val="002060"/>
                </a:solidFill>
                <a:latin typeface="Arial"/>
                <a:cs typeface="Arial"/>
              </a:rPr>
              <a:t>your </a:t>
            </a:r>
            <a:r>
              <a:rPr sz="3300" b="1" i="1" spc="-5" dirty="0">
                <a:solidFill>
                  <a:srgbClr val="002060"/>
                </a:solidFill>
                <a:latin typeface="Arial"/>
                <a:cs typeface="Arial"/>
              </a:rPr>
              <a:t>acharya, </a:t>
            </a:r>
            <a:r>
              <a:rPr sz="3300" b="1" i="1" spc="-10" dirty="0">
                <a:solidFill>
                  <a:srgbClr val="002060"/>
                </a:solidFill>
                <a:latin typeface="Arial"/>
                <a:cs typeface="Arial"/>
              </a:rPr>
              <a:t>follow strictly what </a:t>
            </a:r>
            <a:r>
              <a:rPr sz="3300" b="1" i="1" spc="-5" dirty="0">
                <a:solidFill>
                  <a:srgbClr val="002060"/>
                </a:solidFill>
                <a:latin typeface="Arial"/>
                <a:cs typeface="Arial"/>
              </a:rPr>
              <a:t>he says. </a:t>
            </a:r>
            <a:r>
              <a:rPr sz="3300" b="1" i="1" dirty="0">
                <a:solidFill>
                  <a:srgbClr val="002060"/>
                </a:solidFill>
                <a:latin typeface="Arial"/>
                <a:cs typeface="Arial"/>
              </a:rPr>
              <a:t> </a:t>
            </a:r>
            <a:r>
              <a:rPr sz="3300" b="1" i="1" spc="-40" dirty="0">
                <a:solidFill>
                  <a:srgbClr val="002060"/>
                </a:solidFill>
                <a:latin typeface="Arial"/>
                <a:cs typeface="Arial"/>
              </a:rPr>
              <a:t>Try </a:t>
            </a:r>
            <a:r>
              <a:rPr sz="3300" b="1" i="1" spc="-5" dirty="0">
                <a:solidFill>
                  <a:srgbClr val="002060"/>
                </a:solidFill>
                <a:latin typeface="Arial"/>
                <a:cs typeface="Arial"/>
              </a:rPr>
              <a:t>to </a:t>
            </a:r>
            <a:r>
              <a:rPr sz="3300" b="1" i="1" spc="-10" dirty="0">
                <a:solidFill>
                  <a:srgbClr val="002060"/>
                </a:solidFill>
                <a:latin typeface="Arial"/>
                <a:cs typeface="Arial"/>
              </a:rPr>
              <a:t>please him </a:t>
            </a:r>
            <a:r>
              <a:rPr sz="3300" b="1" i="1" spc="-5" dirty="0">
                <a:solidFill>
                  <a:srgbClr val="002060"/>
                </a:solidFill>
                <a:latin typeface="Arial"/>
                <a:cs typeface="Arial"/>
              </a:rPr>
              <a:t>and spread Krsna </a:t>
            </a:r>
            <a:r>
              <a:rPr sz="3300" b="1" i="1" spc="-10" dirty="0">
                <a:solidFill>
                  <a:srgbClr val="002060"/>
                </a:solidFill>
                <a:latin typeface="Arial"/>
                <a:cs typeface="Arial"/>
              </a:rPr>
              <a:t>consciousness. That's all. </a:t>
            </a:r>
            <a:r>
              <a:rPr sz="3300" b="1" i="1" spc="-5" dirty="0">
                <a:solidFill>
                  <a:srgbClr val="002060"/>
                </a:solidFill>
                <a:latin typeface="Arial"/>
                <a:cs typeface="Arial"/>
              </a:rPr>
              <a:t>It </a:t>
            </a:r>
            <a:r>
              <a:rPr sz="3300" b="1" i="1" spc="-10" dirty="0">
                <a:solidFill>
                  <a:srgbClr val="002060"/>
                </a:solidFill>
                <a:latin typeface="Arial"/>
                <a:cs typeface="Arial"/>
              </a:rPr>
              <a:t>is </a:t>
            </a:r>
            <a:r>
              <a:rPr sz="3300" b="1" i="1" spc="-905" dirty="0">
                <a:solidFill>
                  <a:srgbClr val="002060"/>
                </a:solidFill>
                <a:latin typeface="Arial"/>
                <a:cs typeface="Arial"/>
              </a:rPr>
              <a:t> </a:t>
            </a:r>
            <a:r>
              <a:rPr sz="3300" b="1" i="1" spc="-10" dirty="0">
                <a:solidFill>
                  <a:srgbClr val="002060"/>
                </a:solidFill>
                <a:latin typeface="Arial"/>
                <a:cs typeface="Arial"/>
              </a:rPr>
              <a:t>not</a:t>
            </a:r>
            <a:r>
              <a:rPr sz="3300" b="1" i="1" spc="-25" dirty="0">
                <a:solidFill>
                  <a:srgbClr val="002060"/>
                </a:solidFill>
                <a:latin typeface="Arial"/>
                <a:cs typeface="Arial"/>
              </a:rPr>
              <a:t> </a:t>
            </a:r>
            <a:r>
              <a:rPr sz="3300" b="1" i="1" spc="-5" dirty="0">
                <a:solidFill>
                  <a:srgbClr val="002060"/>
                </a:solidFill>
                <a:latin typeface="Arial"/>
                <a:cs typeface="Arial"/>
              </a:rPr>
              <a:t>at</a:t>
            </a:r>
            <a:r>
              <a:rPr sz="3300" b="1" i="1" spc="-15" dirty="0">
                <a:solidFill>
                  <a:srgbClr val="002060"/>
                </a:solidFill>
                <a:latin typeface="Arial"/>
                <a:cs typeface="Arial"/>
              </a:rPr>
              <a:t> </a:t>
            </a:r>
            <a:r>
              <a:rPr sz="3300" b="1" i="1" spc="-5" dirty="0">
                <a:solidFill>
                  <a:srgbClr val="002060"/>
                </a:solidFill>
                <a:latin typeface="Arial"/>
                <a:cs typeface="Arial"/>
              </a:rPr>
              <a:t>all</a:t>
            </a:r>
            <a:r>
              <a:rPr sz="3300" b="1" i="1" spc="-20" dirty="0">
                <a:solidFill>
                  <a:srgbClr val="002060"/>
                </a:solidFill>
                <a:latin typeface="Arial"/>
                <a:cs typeface="Arial"/>
              </a:rPr>
              <a:t> difficult…</a:t>
            </a:r>
            <a:endParaRPr sz="3300">
              <a:latin typeface="Arial"/>
              <a:cs typeface="Arial"/>
            </a:endParaRPr>
          </a:p>
        </p:txBody>
      </p:sp>
      <p:sp>
        <p:nvSpPr>
          <p:cNvPr id="4" name="object 4"/>
          <p:cNvSpPr txBox="1"/>
          <p:nvPr/>
        </p:nvSpPr>
        <p:spPr>
          <a:xfrm>
            <a:off x="5273401" y="6360667"/>
            <a:ext cx="10482580" cy="482600"/>
          </a:xfrm>
          <a:prstGeom prst="rect">
            <a:avLst/>
          </a:prstGeom>
        </p:spPr>
        <p:txBody>
          <a:bodyPr vert="horz" wrap="square" lIns="0" tIns="12700" rIns="0" bIns="0" rtlCol="0">
            <a:spAutoFit/>
          </a:bodyPr>
          <a:lstStyle/>
          <a:p>
            <a:pPr marL="12700">
              <a:lnSpc>
                <a:spcPct val="100000"/>
              </a:lnSpc>
              <a:spcBef>
                <a:spcPts val="100"/>
              </a:spcBef>
            </a:pPr>
            <a:r>
              <a:rPr sz="3000" b="1" spc="-20" dirty="0">
                <a:solidFill>
                  <a:srgbClr val="002060"/>
                </a:solidFill>
                <a:latin typeface="Arial"/>
                <a:cs typeface="Arial"/>
              </a:rPr>
              <a:t>April</a:t>
            </a:r>
            <a:r>
              <a:rPr sz="3000" b="1" spc="-5" dirty="0">
                <a:solidFill>
                  <a:srgbClr val="002060"/>
                </a:solidFill>
                <a:latin typeface="Arial"/>
                <a:cs typeface="Arial"/>
              </a:rPr>
              <a:t> </a:t>
            </a:r>
            <a:r>
              <a:rPr sz="3000" b="1" spc="-15" dirty="0">
                <a:solidFill>
                  <a:srgbClr val="002060"/>
                </a:solidFill>
                <a:latin typeface="Arial"/>
                <a:cs typeface="Arial"/>
              </a:rPr>
              <a:t>6,</a:t>
            </a:r>
            <a:r>
              <a:rPr sz="3000" b="1" spc="-5" dirty="0">
                <a:solidFill>
                  <a:srgbClr val="002060"/>
                </a:solidFill>
                <a:latin typeface="Arial"/>
                <a:cs typeface="Arial"/>
              </a:rPr>
              <a:t> </a:t>
            </a:r>
            <a:r>
              <a:rPr sz="3000" b="1" spc="-20" dirty="0">
                <a:solidFill>
                  <a:srgbClr val="002060"/>
                </a:solidFill>
                <a:latin typeface="Arial"/>
                <a:cs typeface="Arial"/>
              </a:rPr>
              <a:t>1975,</a:t>
            </a:r>
            <a:r>
              <a:rPr sz="3000" b="1" spc="-5" dirty="0">
                <a:solidFill>
                  <a:srgbClr val="002060"/>
                </a:solidFill>
                <a:latin typeface="Arial"/>
                <a:cs typeface="Arial"/>
              </a:rPr>
              <a:t> </a:t>
            </a:r>
            <a:r>
              <a:rPr sz="3000" b="1" spc="-15" dirty="0">
                <a:solidFill>
                  <a:srgbClr val="002060"/>
                </a:solidFill>
                <a:latin typeface="Arial"/>
                <a:cs typeface="Arial"/>
              </a:rPr>
              <a:t>Srila</a:t>
            </a:r>
            <a:r>
              <a:rPr sz="3000" b="1" spc="-45" dirty="0">
                <a:solidFill>
                  <a:srgbClr val="002060"/>
                </a:solidFill>
                <a:latin typeface="Arial"/>
                <a:cs typeface="Arial"/>
              </a:rPr>
              <a:t> </a:t>
            </a:r>
            <a:r>
              <a:rPr sz="3000" b="1" spc="-25" dirty="0">
                <a:solidFill>
                  <a:srgbClr val="002060"/>
                </a:solidFill>
                <a:latin typeface="Arial"/>
                <a:cs typeface="Arial"/>
              </a:rPr>
              <a:t>Prabhupada's public</a:t>
            </a:r>
            <a:r>
              <a:rPr sz="3000" b="1" spc="-30" dirty="0">
                <a:solidFill>
                  <a:srgbClr val="002060"/>
                </a:solidFill>
                <a:latin typeface="Arial"/>
                <a:cs typeface="Arial"/>
              </a:rPr>
              <a:t> </a:t>
            </a:r>
            <a:r>
              <a:rPr sz="3000" b="1" spc="-20" dirty="0">
                <a:solidFill>
                  <a:srgbClr val="002060"/>
                </a:solidFill>
                <a:latin typeface="Arial"/>
                <a:cs typeface="Arial"/>
              </a:rPr>
              <a:t>lecture</a:t>
            </a:r>
            <a:r>
              <a:rPr sz="3000" b="1" spc="-30" dirty="0">
                <a:solidFill>
                  <a:srgbClr val="002060"/>
                </a:solidFill>
                <a:latin typeface="Arial"/>
                <a:cs typeface="Arial"/>
              </a:rPr>
              <a:t> </a:t>
            </a:r>
            <a:r>
              <a:rPr sz="3000" b="1" spc="-5" dirty="0">
                <a:solidFill>
                  <a:srgbClr val="002060"/>
                </a:solidFill>
                <a:latin typeface="Arial"/>
                <a:cs typeface="Arial"/>
              </a:rPr>
              <a:t>in</a:t>
            </a:r>
            <a:r>
              <a:rPr sz="3000" b="1" spc="-35" dirty="0">
                <a:solidFill>
                  <a:srgbClr val="002060"/>
                </a:solidFill>
                <a:latin typeface="Arial"/>
                <a:cs typeface="Arial"/>
              </a:rPr>
              <a:t> </a:t>
            </a:r>
            <a:r>
              <a:rPr sz="3000" b="1" spc="-30" dirty="0">
                <a:solidFill>
                  <a:srgbClr val="002060"/>
                </a:solidFill>
                <a:latin typeface="Arial"/>
                <a:cs typeface="Arial"/>
              </a:rPr>
              <a:t>Mayapur</a:t>
            </a:r>
            <a:endParaRPr sz="3000">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565051" y="2901695"/>
            <a:ext cx="16981170" cy="5477510"/>
          </a:xfrm>
          <a:prstGeom prst="rect">
            <a:avLst/>
          </a:prstGeom>
        </p:spPr>
        <p:txBody>
          <a:bodyPr vert="horz" wrap="square" lIns="0" tIns="45719" rIns="0" bIns="0" rtlCol="0">
            <a:spAutoFit/>
          </a:bodyPr>
          <a:lstStyle/>
          <a:p>
            <a:pPr marL="25400" marR="17780" indent="-635" algn="ctr">
              <a:lnSpc>
                <a:spcPts val="4800"/>
              </a:lnSpc>
              <a:spcBef>
                <a:spcPts val="359"/>
              </a:spcBef>
              <a:tabLst>
                <a:tab pos="1214120" algn="l"/>
                <a:tab pos="1880870" algn="l"/>
                <a:tab pos="3114675" algn="l"/>
                <a:tab pos="5579745" algn="l"/>
              </a:tabLst>
            </a:pPr>
            <a:r>
              <a:rPr sz="4100" b="1" i="1" spc="5" dirty="0">
                <a:solidFill>
                  <a:srgbClr val="002060"/>
                </a:solidFill>
                <a:latin typeface="Arial"/>
                <a:cs typeface="Arial"/>
              </a:rPr>
              <a:t>Every </a:t>
            </a:r>
            <a:r>
              <a:rPr sz="4100" b="1" i="1" spc="-5" dirty="0">
                <a:solidFill>
                  <a:srgbClr val="002060"/>
                </a:solidFill>
                <a:latin typeface="Arial"/>
                <a:cs typeface="Arial"/>
              </a:rPr>
              <a:t>student </a:t>
            </a:r>
            <a:r>
              <a:rPr sz="4100" b="1" i="1" dirty="0">
                <a:solidFill>
                  <a:srgbClr val="002060"/>
                </a:solidFill>
                <a:latin typeface="Arial"/>
                <a:cs typeface="Arial"/>
              </a:rPr>
              <a:t>is expected to become Acharya. Acharya means one </a:t>
            </a:r>
            <a:r>
              <a:rPr sz="4100" b="1" i="1" spc="5" dirty="0">
                <a:solidFill>
                  <a:srgbClr val="002060"/>
                </a:solidFill>
                <a:latin typeface="Arial"/>
                <a:cs typeface="Arial"/>
              </a:rPr>
              <a:t> </a:t>
            </a:r>
            <a:r>
              <a:rPr sz="4100" b="1" i="1" dirty="0">
                <a:solidFill>
                  <a:srgbClr val="002060"/>
                </a:solidFill>
                <a:latin typeface="Arial"/>
                <a:cs typeface="Arial"/>
              </a:rPr>
              <a:t>who</a:t>
            </a:r>
            <a:r>
              <a:rPr sz="4100" b="1" i="1" spc="20" dirty="0">
                <a:solidFill>
                  <a:srgbClr val="002060"/>
                </a:solidFill>
                <a:latin typeface="Arial"/>
                <a:cs typeface="Arial"/>
              </a:rPr>
              <a:t> </a:t>
            </a:r>
            <a:r>
              <a:rPr sz="4100" b="1" i="1" dirty="0">
                <a:solidFill>
                  <a:srgbClr val="002060"/>
                </a:solidFill>
                <a:latin typeface="Arial"/>
                <a:cs typeface="Arial"/>
              </a:rPr>
              <a:t>knows the scriptural injunctions and</a:t>
            </a:r>
            <a:r>
              <a:rPr sz="4100" b="1" i="1" spc="10" dirty="0">
                <a:solidFill>
                  <a:srgbClr val="002060"/>
                </a:solidFill>
                <a:latin typeface="Arial"/>
                <a:cs typeface="Arial"/>
              </a:rPr>
              <a:t> </a:t>
            </a:r>
            <a:r>
              <a:rPr sz="4100" b="1" i="1" dirty="0">
                <a:solidFill>
                  <a:srgbClr val="002060"/>
                </a:solidFill>
                <a:latin typeface="Arial"/>
                <a:cs typeface="Arial"/>
              </a:rPr>
              <a:t>follows them</a:t>
            </a:r>
            <a:r>
              <a:rPr sz="4100" b="1" i="1" spc="25" dirty="0">
                <a:solidFill>
                  <a:srgbClr val="002060"/>
                </a:solidFill>
                <a:latin typeface="Arial"/>
                <a:cs typeface="Arial"/>
              </a:rPr>
              <a:t> </a:t>
            </a:r>
            <a:r>
              <a:rPr sz="4100" b="1" i="1" spc="-5" dirty="0">
                <a:solidFill>
                  <a:srgbClr val="002060"/>
                </a:solidFill>
                <a:latin typeface="Arial"/>
                <a:cs typeface="Arial"/>
              </a:rPr>
              <a:t>practically</a:t>
            </a:r>
            <a:r>
              <a:rPr sz="4100" b="1" i="1" dirty="0">
                <a:solidFill>
                  <a:srgbClr val="002060"/>
                </a:solidFill>
                <a:latin typeface="Arial"/>
                <a:cs typeface="Arial"/>
              </a:rPr>
              <a:t> in </a:t>
            </a:r>
            <a:r>
              <a:rPr sz="4100" b="1" i="1" spc="-1125" dirty="0">
                <a:solidFill>
                  <a:srgbClr val="002060"/>
                </a:solidFill>
                <a:latin typeface="Arial"/>
                <a:cs typeface="Arial"/>
              </a:rPr>
              <a:t> </a:t>
            </a:r>
            <a:r>
              <a:rPr sz="4100" b="1" i="1" spc="-5" dirty="0">
                <a:solidFill>
                  <a:srgbClr val="002060"/>
                </a:solidFill>
                <a:latin typeface="Arial"/>
                <a:cs typeface="Arial"/>
              </a:rPr>
              <a:t>life,	</a:t>
            </a:r>
            <a:r>
              <a:rPr sz="4100" b="1" i="1" dirty="0">
                <a:solidFill>
                  <a:srgbClr val="002060"/>
                </a:solidFill>
                <a:latin typeface="Arial"/>
                <a:cs typeface="Arial"/>
              </a:rPr>
              <a:t>and</a:t>
            </a:r>
            <a:r>
              <a:rPr sz="4100" b="1" i="1" spc="5" dirty="0">
                <a:solidFill>
                  <a:srgbClr val="002060"/>
                </a:solidFill>
                <a:latin typeface="Arial"/>
                <a:cs typeface="Arial"/>
              </a:rPr>
              <a:t> </a:t>
            </a:r>
            <a:r>
              <a:rPr sz="4100" b="1" i="1" dirty="0">
                <a:solidFill>
                  <a:srgbClr val="002060"/>
                </a:solidFill>
                <a:latin typeface="Arial"/>
                <a:cs typeface="Arial"/>
              </a:rPr>
              <a:t>teaches</a:t>
            </a:r>
            <a:r>
              <a:rPr sz="4100" b="1" i="1" spc="10" dirty="0">
                <a:solidFill>
                  <a:srgbClr val="002060"/>
                </a:solidFill>
                <a:latin typeface="Arial"/>
                <a:cs typeface="Arial"/>
              </a:rPr>
              <a:t> </a:t>
            </a:r>
            <a:r>
              <a:rPr sz="4100" b="1" i="1" dirty="0">
                <a:solidFill>
                  <a:srgbClr val="002060"/>
                </a:solidFill>
                <a:latin typeface="Arial"/>
                <a:cs typeface="Arial"/>
              </a:rPr>
              <a:t>them</a:t>
            </a:r>
            <a:r>
              <a:rPr sz="4100" b="1" i="1" spc="20" dirty="0">
                <a:solidFill>
                  <a:srgbClr val="002060"/>
                </a:solidFill>
                <a:latin typeface="Arial"/>
                <a:cs typeface="Arial"/>
              </a:rPr>
              <a:t> </a:t>
            </a:r>
            <a:r>
              <a:rPr sz="4100" b="1" i="1" dirty="0">
                <a:solidFill>
                  <a:srgbClr val="002060"/>
                </a:solidFill>
                <a:latin typeface="Arial"/>
                <a:cs typeface="Arial"/>
              </a:rPr>
              <a:t>to</a:t>
            </a:r>
            <a:r>
              <a:rPr sz="4100" b="1" i="1" spc="5" dirty="0">
                <a:solidFill>
                  <a:srgbClr val="002060"/>
                </a:solidFill>
                <a:latin typeface="Arial"/>
                <a:cs typeface="Arial"/>
              </a:rPr>
              <a:t> </a:t>
            </a:r>
            <a:r>
              <a:rPr sz="4100" b="1" i="1" dirty="0">
                <a:solidFill>
                  <a:srgbClr val="002060"/>
                </a:solidFill>
                <a:latin typeface="Arial"/>
                <a:cs typeface="Arial"/>
              </a:rPr>
              <a:t>his </a:t>
            </a:r>
            <a:r>
              <a:rPr sz="4100" b="1" i="1" spc="-5" dirty="0">
                <a:solidFill>
                  <a:srgbClr val="002060"/>
                </a:solidFill>
                <a:latin typeface="Arial"/>
                <a:cs typeface="Arial"/>
              </a:rPr>
              <a:t>disciples.</a:t>
            </a:r>
            <a:r>
              <a:rPr sz="4100" b="1" i="1" spc="5" dirty="0">
                <a:solidFill>
                  <a:srgbClr val="002060"/>
                </a:solidFill>
                <a:latin typeface="Arial"/>
                <a:cs typeface="Arial"/>
              </a:rPr>
              <a:t> </a:t>
            </a:r>
            <a:r>
              <a:rPr sz="4100" b="1" i="1" dirty="0">
                <a:solidFill>
                  <a:srgbClr val="002060"/>
                </a:solidFill>
                <a:latin typeface="Arial"/>
                <a:cs typeface="Arial"/>
              </a:rPr>
              <a:t>. .</a:t>
            </a:r>
            <a:r>
              <a:rPr sz="4100" b="1" i="1" spc="5" dirty="0">
                <a:solidFill>
                  <a:srgbClr val="002060"/>
                </a:solidFill>
                <a:latin typeface="Arial"/>
                <a:cs typeface="Arial"/>
              </a:rPr>
              <a:t> </a:t>
            </a:r>
            <a:r>
              <a:rPr sz="4100" b="1" i="1" dirty="0">
                <a:solidFill>
                  <a:srgbClr val="002060"/>
                </a:solidFill>
                <a:latin typeface="Arial"/>
                <a:cs typeface="Arial"/>
              </a:rPr>
              <a:t>. Keep</a:t>
            </a:r>
            <a:r>
              <a:rPr sz="4100" b="1" i="1" spc="15" dirty="0">
                <a:solidFill>
                  <a:srgbClr val="002060"/>
                </a:solidFill>
                <a:latin typeface="Arial"/>
                <a:cs typeface="Arial"/>
              </a:rPr>
              <a:t> </a:t>
            </a:r>
            <a:r>
              <a:rPr sz="4100" b="1" i="1" dirty="0">
                <a:solidFill>
                  <a:srgbClr val="002060"/>
                </a:solidFill>
                <a:latin typeface="Arial"/>
                <a:cs typeface="Arial"/>
              </a:rPr>
              <a:t>trained up</a:t>
            </a:r>
            <a:r>
              <a:rPr sz="4100" b="1" i="1" spc="15" dirty="0">
                <a:solidFill>
                  <a:srgbClr val="002060"/>
                </a:solidFill>
                <a:latin typeface="Arial"/>
                <a:cs typeface="Arial"/>
              </a:rPr>
              <a:t> </a:t>
            </a:r>
            <a:r>
              <a:rPr sz="4100" b="1" i="1" dirty="0">
                <a:solidFill>
                  <a:srgbClr val="002060"/>
                </a:solidFill>
                <a:latin typeface="Arial"/>
                <a:cs typeface="Arial"/>
              </a:rPr>
              <a:t>very </a:t>
            </a:r>
            <a:r>
              <a:rPr sz="4100" b="1" i="1" spc="5" dirty="0">
                <a:solidFill>
                  <a:srgbClr val="002060"/>
                </a:solidFill>
                <a:latin typeface="Arial"/>
                <a:cs typeface="Arial"/>
              </a:rPr>
              <a:t> </a:t>
            </a:r>
            <a:r>
              <a:rPr sz="4100" b="1" i="1" dirty="0">
                <a:solidFill>
                  <a:srgbClr val="002060"/>
                </a:solidFill>
                <a:latin typeface="Arial"/>
                <a:cs typeface="Arial"/>
              </a:rPr>
              <a:t>rigidly	and</a:t>
            </a:r>
            <a:r>
              <a:rPr sz="4100" b="1" i="1" spc="5" dirty="0">
                <a:solidFill>
                  <a:srgbClr val="002060"/>
                </a:solidFill>
                <a:latin typeface="Arial"/>
                <a:cs typeface="Arial"/>
              </a:rPr>
              <a:t> </a:t>
            </a:r>
            <a:r>
              <a:rPr sz="4100" b="1" i="1" dirty="0">
                <a:solidFill>
                  <a:srgbClr val="002060"/>
                </a:solidFill>
                <a:latin typeface="Arial"/>
                <a:cs typeface="Arial"/>
              </a:rPr>
              <a:t>then</a:t>
            </a:r>
            <a:r>
              <a:rPr sz="4100" b="1" i="1" spc="10" dirty="0">
                <a:solidFill>
                  <a:srgbClr val="002060"/>
                </a:solidFill>
                <a:latin typeface="Arial"/>
                <a:cs typeface="Arial"/>
              </a:rPr>
              <a:t> </a:t>
            </a:r>
            <a:r>
              <a:rPr sz="4100" b="1" i="1" dirty="0">
                <a:solidFill>
                  <a:srgbClr val="002060"/>
                </a:solidFill>
                <a:latin typeface="Arial"/>
                <a:cs typeface="Arial"/>
              </a:rPr>
              <a:t>you</a:t>
            </a:r>
            <a:r>
              <a:rPr sz="4100" b="1" i="1" spc="10" dirty="0">
                <a:solidFill>
                  <a:srgbClr val="002060"/>
                </a:solidFill>
                <a:latin typeface="Arial"/>
                <a:cs typeface="Arial"/>
              </a:rPr>
              <a:t> </a:t>
            </a:r>
            <a:r>
              <a:rPr sz="4100" b="1" i="1" dirty="0">
                <a:solidFill>
                  <a:srgbClr val="002060"/>
                </a:solidFill>
                <a:latin typeface="Arial"/>
                <a:cs typeface="Arial"/>
              </a:rPr>
              <a:t>are</a:t>
            </a:r>
            <a:r>
              <a:rPr sz="4100" b="1" i="1" spc="5" dirty="0">
                <a:solidFill>
                  <a:srgbClr val="002060"/>
                </a:solidFill>
                <a:latin typeface="Arial"/>
                <a:cs typeface="Arial"/>
              </a:rPr>
              <a:t> </a:t>
            </a:r>
            <a:r>
              <a:rPr sz="4100" b="1" i="1" dirty="0">
                <a:solidFill>
                  <a:srgbClr val="002060"/>
                </a:solidFill>
                <a:latin typeface="Arial"/>
                <a:cs typeface="Arial"/>
              </a:rPr>
              <a:t>bonafide Guru,</a:t>
            </a:r>
            <a:r>
              <a:rPr sz="4100" b="1" i="1" spc="-5" dirty="0">
                <a:solidFill>
                  <a:srgbClr val="002060"/>
                </a:solidFill>
                <a:latin typeface="Arial"/>
                <a:cs typeface="Arial"/>
              </a:rPr>
              <a:t> </a:t>
            </a:r>
            <a:r>
              <a:rPr sz="4100" b="1" i="1" dirty="0">
                <a:solidFill>
                  <a:srgbClr val="002060"/>
                </a:solidFill>
                <a:latin typeface="Arial"/>
                <a:cs typeface="Arial"/>
              </a:rPr>
              <a:t>and</a:t>
            </a:r>
            <a:r>
              <a:rPr sz="4100" b="1" i="1" spc="10" dirty="0">
                <a:solidFill>
                  <a:srgbClr val="002060"/>
                </a:solidFill>
                <a:latin typeface="Arial"/>
                <a:cs typeface="Arial"/>
              </a:rPr>
              <a:t> </a:t>
            </a:r>
            <a:r>
              <a:rPr sz="4100" b="1" i="1" dirty="0">
                <a:solidFill>
                  <a:srgbClr val="002060"/>
                </a:solidFill>
                <a:latin typeface="Arial"/>
                <a:cs typeface="Arial"/>
              </a:rPr>
              <a:t>you</a:t>
            </a:r>
            <a:r>
              <a:rPr sz="4100" b="1" i="1" spc="5" dirty="0">
                <a:solidFill>
                  <a:srgbClr val="002060"/>
                </a:solidFill>
                <a:latin typeface="Arial"/>
                <a:cs typeface="Arial"/>
              </a:rPr>
              <a:t> </a:t>
            </a:r>
            <a:r>
              <a:rPr sz="4100" b="1" i="1" dirty="0">
                <a:solidFill>
                  <a:srgbClr val="002060"/>
                </a:solidFill>
                <a:latin typeface="Arial"/>
                <a:cs typeface="Arial"/>
              </a:rPr>
              <a:t>can</a:t>
            </a:r>
            <a:r>
              <a:rPr sz="4100" b="1" i="1" spc="5" dirty="0">
                <a:solidFill>
                  <a:srgbClr val="002060"/>
                </a:solidFill>
                <a:latin typeface="Arial"/>
                <a:cs typeface="Arial"/>
              </a:rPr>
              <a:t> </a:t>
            </a:r>
            <a:r>
              <a:rPr sz="4100" b="1" i="1" dirty="0">
                <a:solidFill>
                  <a:srgbClr val="002060"/>
                </a:solidFill>
                <a:latin typeface="Arial"/>
                <a:cs typeface="Arial"/>
              </a:rPr>
              <a:t>accept </a:t>
            </a:r>
            <a:r>
              <a:rPr sz="4100" b="1" i="1" spc="5" dirty="0">
                <a:solidFill>
                  <a:srgbClr val="002060"/>
                </a:solidFill>
                <a:latin typeface="Arial"/>
                <a:cs typeface="Arial"/>
              </a:rPr>
              <a:t> </a:t>
            </a:r>
            <a:r>
              <a:rPr sz="4100" b="1" i="1" spc="-5" dirty="0">
                <a:solidFill>
                  <a:srgbClr val="002060"/>
                </a:solidFill>
                <a:latin typeface="Arial"/>
                <a:cs typeface="Arial"/>
              </a:rPr>
              <a:t>disciples</a:t>
            </a:r>
            <a:r>
              <a:rPr sz="4100" b="1" i="1" dirty="0">
                <a:solidFill>
                  <a:srgbClr val="002060"/>
                </a:solidFill>
                <a:latin typeface="Arial"/>
                <a:cs typeface="Arial"/>
              </a:rPr>
              <a:t> on</a:t>
            </a:r>
            <a:r>
              <a:rPr sz="4100" b="1" i="1" spc="10" dirty="0">
                <a:solidFill>
                  <a:srgbClr val="002060"/>
                </a:solidFill>
                <a:latin typeface="Arial"/>
                <a:cs typeface="Arial"/>
              </a:rPr>
              <a:t> </a:t>
            </a:r>
            <a:r>
              <a:rPr sz="4100" b="1" i="1" dirty="0">
                <a:solidFill>
                  <a:srgbClr val="002060"/>
                </a:solidFill>
                <a:latin typeface="Arial"/>
                <a:cs typeface="Arial"/>
              </a:rPr>
              <a:t>the</a:t>
            </a:r>
            <a:r>
              <a:rPr sz="4100" b="1" i="1" spc="15" dirty="0">
                <a:solidFill>
                  <a:srgbClr val="002060"/>
                </a:solidFill>
                <a:latin typeface="Arial"/>
                <a:cs typeface="Arial"/>
              </a:rPr>
              <a:t> </a:t>
            </a:r>
            <a:r>
              <a:rPr sz="4100" b="1" i="1" dirty="0">
                <a:solidFill>
                  <a:srgbClr val="002060"/>
                </a:solidFill>
                <a:latin typeface="Arial"/>
                <a:cs typeface="Arial"/>
              </a:rPr>
              <a:t>same</a:t>
            </a:r>
            <a:r>
              <a:rPr sz="4100" b="1" i="1" spc="10" dirty="0">
                <a:solidFill>
                  <a:srgbClr val="002060"/>
                </a:solidFill>
                <a:latin typeface="Arial"/>
                <a:cs typeface="Arial"/>
              </a:rPr>
              <a:t> </a:t>
            </a:r>
            <a:r>
              <a:rPr sz="4100" b="1" i="1" dirty="0">
                <a:solidFill>
                  <a:srgbClr val="002060"/>
                </a:solidFill>
                <a:latin typeface="Arial"/>
                <a:cs typeface="Arial"/>
              </a:rPr>
              <a:t>principle...</a:t>
            </a:r>
            <a:r>
              <a:rPr sz="4100" b="1" i="1" spc="5" dirty="0">
                <a:solidFill>
                  <a:srgbClr val="002060"/>
                </a:solidFill>
                <a:latin typeface="Arial"/>
                <a:cs typeface="Arial"/>
              </a:rPr>
              <a:t> </a:t>
            </a:r>
            <a:r>
              <a:rPr sz="4100" b="1" i="1" dirty="0">
                <a:solidFill>
                  <a:srgbClr val="002060"/>
                </a:solidFill>
                <a:latin typeface="Arial"/>
                <a:cs typeface="Arial"/>
              </a:rPr>
              <a:t>I want</a:t>
            </a:r>
            <a:r>
              <a:rPr sz="4100" b="1" i="1" spc="15" dirty="0">
                <a:solidFill>
                  <a:srgbClr val="002060"/>
                </a:solidFill>
                <a:latin typeface="Arial"/>
                <a:cs typeface="Arial"/>
              </a:rPr>
              <a:t> </a:t>
            </a:r>
            <a:r>
              <a:rPr sz="4100" b="1" i="1" dirty="0">
                <a:solidFill>
                  <a:srgbClr val="002060"/>
                </a:solidFill>
                <a:latin typeface="Arial"/>
                <a:cs typeface="Arial"/>
              </a:rPr>
              <a:t>to</a:t>
            </a:r>
            <a:r>
              <a:rPr sz="4100" b="1" i="1" spc="10" dirty="0">
                <a:solidFill>
                  <a:srgbClr val="002060"/>
                </a:solidFill>
                <a:latin typeface="Arial"/>
                <a:cs typeface="Arial"/>
              </a:rPr>
              <a:t> </a:t>
            </a:r>
            <a:r>
              <a:rPr sz="4100" b="1" i="1" dirty="0">
                <a:solidFill>
                  <a:srgbClr val="002060"/>
                </a:solidFill>
                <a:latin typeface="Arial"/>
                <a:cs typeface="Arial"/>
              </a:rPr>
              <a:t>see</a:t>
            </a:r>
            <a:r>
              <a:rPr sz="4100" b="1" i="1" spc="15" dirty="0">
                <a:solidFill>
                  <a:srgbClr val="002060"/>
                </a:solidFill>
                <a:latin typeface="Arial"/>
                <a:cs typeface="Arial"/>
              </a:rPr>
              <a:t> </a:t>
            </a:r>
            <a:r>
              <a:rPr sz="4100" b="1" i="1" spc="5" dirty="0">
                <a:solidFill>
                  <a:srgbClr val="002060"/>
                </a:solidFill>
                <a:latin typeface="Arial"/>
                <a:cs typeface="Arial"/>
              </a:rPr>
              <a:t>my</a:t>
            </a:r>
            <a:r>
              <a:rPr sz="4100" b="1" i="1" spc="20" dirty="0">
                <a:solidFill>
                  <a:srgbClr val="002060"/>
                </a:solidFill>
                <a:latin typeface="Arial"/>
                <a:cs typeface="Arial"/>
              </a:rPr>
              <a:t> </a:t>
            </a:r>
            <a:r>
              <a:rPr sz="4100" b="1" i="1" spc="-5" dirty="0">
                <a:solidFill>
                  <a:srgbClr val="002060"/>
                </a:solidFill>
                <a:latin typeface="Arial"/>
                <a:cs typeface="Arial"/>
              </a:rPr>
              <a:t>disciples</a:t>
            </a:r>
            <a:r>
              <a:rPr sz="4100" b="1" i="1" dirty="0">
                <a:solidFill>
                  <a:srgbClr val="002060"/>
                </a:solidFill>
                <a:latin typeface="Arial"/>
                <a:cs typeface="Arial"/>
              </a:rPr>
              <a:t> </a:t>
            </a:r>
            <a:r>
              <a:rPr sz="4100" b="1" i="1" spc="5" dirty="0">
                <a:solidFill>
                  <a:srgbClr val="002060"/>
                </a:solidFill>
                <a:latin typeface="Arial"/>
                <a:cs typeface="Arial"/>
              </a:rPr>
              <a:t>become </a:t>
            </a:r>
            <a:r>
              <a:rPr sz="4100" b="1" i="1" spc="-1125" dirty="0">
                <a:solidFill>
                  <a:srgbClr val="002060"/>
                </a:solidFill>
                <a:latin typeface="Arial"/>
                <a:cs typeface="Arial"/>
              </a:rPr>
              <a:t> </a:t>
            </a:r>
            <a:r>
              <a:rPr sz="4100" b="1" i="1" dirty="0">
                <a:solidFill>
                  <a:srgbClr val="002060"/>
                </a:solidFill>
                <a:latin typeface="Arial"/>
                <a:cs typeface="Arial"/>
              </a:rPr>
              <a:t>bonafide</a:t>
            </a:r>
            <a:r>
              <a:rPr sz="4100" b="1" i="1" spc="-5" dirty="0">
                <a:solidFill>
                  <a:srgbClr val="002060"/>
                </a:solidFill>
                <a:latin typeface="Arial"/>
                <a:cs typeface="Arial"/>
              </a:rPr>
              <a:t> </a:t>
            </a:r>
            <a:r>
              <a:rPr sz="4100" b="1" i="1" dirty="0">
                <a:solidFill>
                  <a:srgbClr val="002060"/>
                </a:solidFill>
                <a:latin typeface="Arial"/>
                <a:cs typeface="Arial"/>
              </a:rPr>
              <a:t>Spiritual</a:t>
            </a:r>
            <a:r>
              <a:rPr sz="4100" b="1" i="1" spc="5" dirty="0">
                <a:solidFill>
                  <a:srgbClr val="002060"/>
                </a:solidFill>
                <a:latin typeface="Arial"/>
                <a:cs typeface="Arial"/>
              </a:rPr>
              <a:t> </a:t>
            </a:r>
            <a:r>
              <a:rPr sz="4100" b="1" i="1" dirty="0">
                <a:solidFill>
                  <a:srgbClr val="002060"/>
                </a:solidFill>
                <a:latin typeface="Arial"/>
                <a:cs typeface="Arial"/>
              </a:rPr>
              <a:t>Master</a:t>
            </a:r>
            <a:r>
              <a:rPr sz="4100" b="1" i="1" spc="15" dirty="0">
                <a:solidFill>
                  <a:srgbClr val="002060"/>
                </a:solidFill>
                <a:latin typeface="Arial"/>
                <a:cs typeface="Arial"/>
              </a:rPr>
              <a:t> </a:t>
            </a:r>
            <a:r>
              <a:rPr sz="4100" b="1" i="1" dirty="0">
                <a:solidFill>
                  <a:srgbClr val="002060"/>
                </a:solidFill>
                <a:latin typeface="Arial"/>
                <a:cs typeface="Arial"/>
              </a:rPr>
              <a:t>and</a:t>
            </a:r>
            <a:r>
              <a:rPr sz="4100" b="1" i="1" spc="10" dirty="0">
                <a:solidFill>
                  <a:srgbClr val="002060"/>
                </a:solidFill>
                <a:latin typeface="Arial"/>
                <a:cs typeface="Arial"/>
              </a:rPr>
              <a:t> </a:t>
            </a:r>
            <a:r>
              <a:rPr sz="4100" b="1" i="1" dirty="0">
                <a:solidFill>
                  <a:srgbClr val="002060"/>
                </a:solidFill>
                <a:latin typeface="Arial"/>
                <a:cs typeface="Arial"/>
              </a:rPr>
              <a:t>spread</a:t>
            </a:r>
            <a:r>
              <a:rPr sz="4100" b="1" i="1" spc="5" dirty="0">
                <a:solidFill>
                  <a:srgbClr val="002060"/>
                </a:solidFill>
                <a:latin typeface="Arial"/>
                <a:cs typeface="Arial"/>
              </a:rPr>
              <a:t> </a:t>
            </a:r>
            <a:r>
              <a:rPr sz="4100" b="1" i="1" dirty="0">
                <a:solidFill>
                  <a:srgbClr val="002060"/>
                </a:solidFill>
                <a:latin typeface="Arial"/>
                <a:cs typeface="Arial"/>
              </a:rPr>
              <a:t>Krsna</a:t>
            </a:r>
            <a:r>
              <a:rPr sz="4100" b="1" i="1" spc="10" dirty="0">
                <a:solidFill>
                  <a:srgbClr val="002060"/>
                </a:solidFill>
                <a:latin typeface="Arial"/>
                <a:cs typeface="Arial"/>
              </a:rPr>
              <a:t> </a:t>
            </a:r>
            <a:r>
              <a:rPr sz="4100" b="1" i="1" dirty="0">
                <a:solidFill>
                  <a:srgbClr val="002060"/>
                </a:solidFill>
                <a:latin typeface="Arial"/>
                <a:cs typeface="Arial"/>
              </a:rPr>
              <a:t>consciousness</a:t>
            </a:r>
            <a:r>
              <a:rPr sz="4100" b="1" i="1" spc="5" dirty="0">
                <a:solidFill>
                  <a:srgbClr val="002060"/>
                </a:solidFill>
                <a:latin typeface="Arial"/>
                <a:cs typeface="Arial"/>
              </a:rPr>
              <a:t> </a:t>
            </a:r>
            <a:r>
              <a:rPr sz="4100" b="1" i="1" dirty="0">
                <a:solidFill>
                  <a:srgbClr val="002060"/>
                </a:solidFill>
                <a:latin typeface="Arial"/>
                <a:cs typeface="Arial"/>
              </a:rPr>
              <a:t>very </a:t>
            </a:r>
            <a:r>
              <a:rPr sz="4100" b="1" i="1" spc="5" dirty="0">
                <a:solidFill>
                  <a:srgbClr val="002060"/>
                </a:solidFill>
                <a:latin typeface="Arial"/>
                <a:cs typeface="Arial"/>
              </a:rPr>
              <a:t> </a:t>
            </a:r>
            <a:r>
              <a:rPr sz="4100" b="1" i="1" spc="-45" dirty="0">
                <a:solidFill>
                  <a:srgbClr val="002060"/>
                </a:solidFill>
                <a:latin typeface="Arial"/>
                <a:cs typeface="Arial"/>
              </a:rPr>
              <a:t>widely,</a:t>
            </a:r>
            <a:r>
              <a:rPr sz="4100" b="1" i="1" spc="-30" dirty="0">
                <a:solidFill>
                  <a:srgbClr val="002060"/>
                </a:solidFill>
                <a:latin typeface="Arial"/>
                <a:cs typeface="Arial"/>
              </a:rPr>
              <a:t> </a:t>
            </a:r>
            <a:r>
              <a:rPr sz="4100" b="1" i="1" dirty="0">
                <a:solidFill>
                  <a:srgbClr val="002060"/>
                </a:solidFill>
                <a:latin typeface="Arial"/>
                <a:cs typeface="Arial"/>
              </a:rPr>
              <a:t>that	will </a:t>
            </a:r>
            <a:r>
              <a:rPr sz="4100" b="1" i="1" spc="5" dirty="0">
                <a:solidFill>
                  <a:srgbClr val="002060"/>
                </a:solidFill>
                <a:latin typeface="Arial"/>
                <a:cs typeface="Arial"/>
              </a:rPr>
              <a:t>make	me</a:t>
            </a:r>
            <a:r>
              <a:rPr sz="4100" b="1" i="1" dirty="0">
                <a:solidFill>
                  <a:srgbClr val="002060"/>
                </a:solidFill>
                <a:latin typeface="Arial"/>
                <a:cs typeface="Arial"/>
              </a:rPr>
              <a:t> </a:t>
            </a:r>
            <a:r>
              <a:rPr sz="4100" b="1" i="1" spc="-5" dirty="0">
                <a:solidFill>
                  <a:srgbClr val="002060"/>
                </a:solidFill>
                <a:latin typeface="Arial"/>
                <a:cs typeface="Arial"/>
              </a:rPr>
              <a:t>and </a:t>
            </a:r>
            <a:r>
              <a:rPr sz="4100" b="1" i="1" dirty="0">
                <a:solidFill>
                  <a:srgbClr val="002060"/>
                </a:solidFill>
                <a:latin typeface="Arial"/>
                <a:cs typeface="Arial"/>
              </a:rPr>
              <a:t>Krsna</a:t>
            </a:r>
            <a:r>
              <a:rPr sz="4100" b="1" i="1" spc="-5" dirty="0">
                <a:solidFill>
                  <a:srgbClr val="002060"/>
                </a:solidFill>
                <a:latin typeface="Arial"/>
                <a:cs typeface="Arial"/>
              </a:rPr>
              <a:t> very</a:t>
            </a:r>
            <a:r>
              <a:rPr sz="4100" b="1" i="1" spc="-10" dirty="0">
                <a:solidFill>
                  <a:srgbClr val="002060"/>
                </a:solidFill>
                <a:latin typeface="Arial"/>
                <a:cs typeface="Arial"/>
              </a:rPr>
              <a:t> </a:t>
            </a:r>
            <a:r>
              <a:rPr sz="4100" b="1" i="1" spc="-50" dirty="0">
                <a:solidFill>
                  <a:srgbClr val="002060"/>
                </a:solidFill>
                <a:latin typeface="Arial"/>
                <a:cs typeface="Arial"/>
              </a:rPr>
              <a:t>happy.</a:t>
            </a:r>
            <a:endParaRPr sz="4100">
              <a:latin typeface="Arial"/>
              <a:cs typeface="Arial"/>
            </a:endParaRPr>
          </a:p>
          <a:p>
            <a:pPr>
              <a:lnSpc>
                <a:spcPct val="100000"/>
              </a:lnSpc>
              <a:spcBef>
                <a:spcPts val="25"/>
              </a:spcBef>
            </a:pPr>
            <a:endParaRPr sz="4000">
              <a:latin typeface="Arial"/>
              <a:cs typeface="Arial"/>
            </a:endParaRPr>
          </a:p>
          <a:p>
            <a:pPr algn="ctr">
              <a:lnSpc>
                <a:spcPct val="100000"/>
              </a:lnSpc>
            </a:pPr>
            <a:r>
              <a:rPr sz="3700" b="1" dirty="0">
                <a:solidFill>
                  <a:srgbClr val="002060"/>
                </a:solidFill>
                <a:latin typeface="Arial"/>
                <a:cs typeface="Arial"/>
              </a:rPr>
              <a:t>Letter</a:t>
            </a:r>
            <a:r>
              <a:rPr sz="3700" b="1" spc="-20" dirty="0">
                <a:solidFill>
                  <a:srgbClr val="002060"/>
                </a:solidFill>
                <a:latin typeface="Arial"/>
                <a:cs typeface="Arial"/>
              </a:rPr>
              <a:t> </a:t>
            </a:r>
            <a:r>
              <a:rPr sz="3700" b="1" dirty="0">
                <a:solidFill>
                  <a:srgbClr val="002060"/>
                </a:solidFill>
                <a:latin typeface="Arial"/>
                <a:cs typeface="Arial"/>
              </a:rPr>
              <a:t>to</a:t>
            </a:r>
            <a:r>
              <a:rPr sz="3700" b="1" spc="-10" dirty="0">
                <a:solidFill>
                  <a:srgbClr val="002060"/>
                </a:solidFill>
                <a:latin typeface="Arial"/>
                <a:cs typeface="Arial"/>
              </a:rPr>
              <a:t> </a:t>
            </a:r>
            <a:r>
              <a:rPr sz="3700" b="1" spc="-100" dirty="0">
                <a:solidFill>
                  <a:srgbClr val="002060"/>
                </a:solidFill>
                <a:latin typeface="Arial"/>
                <a:cs typeface="Arial"/>
              </a:rPr>
              <a:t>Tusta</a:t>
            </a:r>
            <a:r>
              <a:rPr sz="3700" b="1" spc="-55" dirty="0">
                <a:solidFill>
                  <a:srgbClr val="002060"/>
                </a:solidFill>
                <a:latin typeface="Arial"/>
                <a:cs typeface="Arial"/>
              </a:rPr>
              <a:t> </a:t>
            </a:r>
            <a:r>
              <a:rPr sz="3700" b="1" spc="-5" dirty="0">
                <a:solidFill>
                  <a:srgbClr val="002060"/>
                </a:solidFill>
                <a:latin typeface="Arial"/>
                <a:cs typeface="Arial"/>
              </a:rPr>
              <a:t>Krishna</a:t>
            </a:r>
            <a:r>
              <a:rPr sz="3700" b="1" spc="-10" dirty="0">
                <a:solidFill>
                  <a:srgbClr val="002060"/>
                </a:solidFill>
                <a:latin typeface="Arial"/>
                <a:cs typeface="Arial"/>
              </a:rPr>
              <a:t> </a:t>
            </a:r>
            <a:r>
              <a:rPr sz="3700" b="1" dirty="0">
                <a:solidFill>
                  <a:srgbClr val="002060"/>
                </a:solidFill>
                <a:latin typeface="Arial"/>
                <a:cs typeface="Arial"/>
              </a:rPr>
              <a:t>/</a:t>
            </a:r>
            <a:r>
              <a:rPr sz="3700" b="1" spc="-10" dirty="0">
                <a:solidFill>
                  <a:srgbClr val="002060"/>
                </a:solidFill>
                <a:latin typeface="Arial"/>
                <a:cs typeface="Arial"/>
              </a:rPr>
              <a:t> </a:t>
            </a:r>
            <a:r>
              <a:rPr sz="3700" b="1" spc="5" dirty="0">
                <a:solidFill>
                  <a:srgbClr val="002060"/>
                </a:solidFill>
                <a:latin typeface="Arial"/>
                <a:cs typeface="Arial"/>
              </a:rPr>
              <a:t>December</a:t>
            </a:r>
            <a:r>
              <a:rPr sz="3700" b="1" spc="-15" dirty="0">
                <a:solidFill>
                  <a:srgbClr val="002060"/>
                </a:solidFill>
                <a:latin typeface="Arial"/>
                <a:cs typeface="Arial"/>
              </a:rPr>
              <a:t> 2</a:t>
            </a:r>
            <a:r>
              <a:rPr sz="3750" b="1" spc="-22" baseline="15555" dirty="0">
                <a:solidFill>
                  <a:srgbClr val="002060"/>
                </a:solidFill>
                <a:latin typeface="Arial"/>
                <a:cs typeface="Arial"/>
              </a:rPr>
              <a:t>nd</a:t>
            </a:r>
            <a:r>
              <a:rPr sz="3700" b="1" spc="-15" dirty="0">
                <a:solidFill>
                  <a:srgbClr val="002060"/>
                </a:solidFill>
                <a:latin typeface="Arial"/>
                <a:cs typeface="Arial"/>
              </a:rPr>
              <a:t>,</a:t>
            </a:r>
            <a:r>
              <a:rPr sz="3700" b="1" spc="-10" dirty="0">
                <a:solidFill>
                  <a:srgbClr val="002060"/>
                </a:solidFill>
                <a:latin typeface="Arial"/>
                <a:cs typeface="Arial"/>
              </a:rPr>
              <a:t> </a:t>
            </a:r>
            <a:r>
              <a:rPr sz="3700" b="1" dirty="0">
                <a:solidFill>
                  <a:srgbClr val="002060"/>
                </a:solidFill>
                <a:latin typeface="Arial"/>
                <a:cs typeface="Arial"/>
              </a:rPr>
              <a:t>1975</a:t>
            </a:r>
            <a:endParaRPr sz="3700">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822926" y="643959"/>
            <a:ext cx="8062595" cy="10020935"/>
            <a:chOff x="10822926" y="643959"/>
            <a:chExt cx="8062595" cy="10020935"/>
          </a:xfrm>
        </p:grpSpPr>
        <p:pic>
          <p:nvPicPr>
            <p:cNvPr id="3" name="object 3"/>
            <p:cNvPicPr/>
            <p:nvPr/>
          </p:nvPicPr>
          <p:blipFill>
            <a:blip r:embed="rId2" cstate="print"/>
            <a:stretch>
              <a:fillRect/>
            </a:stretch>
          </p:blipFill>
          <p:spPr>
            <a:xfrm>
              <a:off x="10864810" y="685841"/>
              <a:ext cx="7978814" cy="9936869"/>
            </a:xfrm>
            <a:prstGeom prst="rect">
              <a:avLst/>
            </a:prstGeom>
          </p:spPr>
        </p:pic>
        <p:pic>
          <p:nvPicPr>
            <p:cNvPr id="4" name="object 4"/>
            <p:cNvPicPr/>
            <p:nvPr/>
          </p:nvPicPr>
          <p:blipFill>
            <a:blip r:embed="rId3" cstate="print"/>
            <a:stretch>
              <a:fillRect/>
            </a:stretch>
          </p:blipFill>
          <p:spPr>
            <a:xfrm>
              <a:off x="10822926" y="643959"/>
              <a:ext cx="8062581" cy="10020636"/>
            </a:xfrm>
            <a:prstGeom prst="rect">
              <a:avLst/>
            </a:prstGeom>
          </p:spPr>
        </p:pic>
      </p:grpSp>
      <p:sp>
        <p:nvSpPr>
          <p:cNvPr id="5" name="object 5"/>
          <p:cNvSpPr txBox="1">
            <a:spLocks noGrp="1"/>
          </p:cNvSpPr>
          <p:nvPr>
            <p:ph type="title"/>
          </p:nvPr>
        </p:nvSpPr>
        <p:spPr>
          <a:xfrm>
            <a:off x="814504" y="3770376"/>
            <a:ext cx="9031605" cy="3088640"/>
          </a:xfrm>
          <a:prstGeom prst="rect">
            <a:avLst/>
          </a:prstGeom>
        </p:spPr>
        <p:txBody>
          <a:bodyPr vert="horz" wrap="square" lIns="0" tIns="40640" rIns="0" bIns="0" rtlCol="0">
            <a:spAutoFit/>
          </a:bodyPr>
          <a:lstStyle/>
          <a:p>
            <a:pPr marL="12065" marR="5080" algn="ctr">
              <a:lnSpc>
                <a:spcPts val="4800"/>
              </a:lnSpc>
              <a:spcBef>
                <a:spcPts val="320"/>
              </a:spcBef>
            </a:pPr>
            <a:r>
              <a:rPr dirty="0"/>
              <a:t>Srila </a:t>
            </a:r>
            <a:r>
              <a:rPr spc="5" dirty="0"/>
              <a:t>Prabhupada </a:t>
            </a:r>
            <a:r>
              <a:rPr dirty="0"/>
              <a:t>was </a:t>
            </a:r>
            <a:r>
              <a:rPr spc="-5" dirty="0"/>
              <a:t>completely </a:t>
            </a:r>
            <a:r>
              <a:rPr dirty="0"/>
              <a:t> </a:t>
            </a:r>
            <a:r>
              <a:rPr spc="-5" dirty="0"/>
              <a:t>consistent</a:t>
            </a:r>
            <a:r>
              <a:rPr dirty="0"/>
              <a:t> in</a:t>
            </a:r>
            <a:r>
              <a:rPr spc="-5" dirty="0"/>
              <a:t> </a:t>
            </a:r>
            <a:r>
              <a:rPr dirty="0"/>
              <a:t>his</a:t>
            </a:r>
            <a:r>
              <a:rPr spc="-5" dirty="0"/>
              <a:t> </a:t>
            </a:r>
            <a:r>
              <a:rPr dirty="0"/>
              <a:t>statements</a:t>
            </a:r>
            <a:r>
              <a:rPr spc="5" dirty="0"/>
              <a:t> </a:t>
            </a:r>
            <a:r>
              <a:rPr spc="-5" dirty="0"/>
              <a:t>about </a:t>
            </a:r>
            <a:r>
              <a:rPr dirty="0"/>
              <a:t> his</a:t>
            </a:r>
            <a:r>
              <a:rPr spc="-5" dirty="0"/>
              <a:t> vision </a:t>
            </a:r>
            <a:r>
              <a:rPr dirty="0"/>
              <a:t>for</a:t>
            </a:r>
            <a:r>
              <a:rPr spc="5" dirty="0"/>
              <a:t> </a:t>
            </a:r>
            <a:r>
              <a:rPr dirty="0"/>
              <a:t>the</a:t>
            </a:r>
            <a:r>
              <a:rPr spc="-5" dirty="0"/>
              <a:t> continuation </a:t>
            </a:r>
            <a:r>
              <a:rPr dirty="0"/>
              <a:t>of</a:t>
            </a:r>
            <a:r>
              <a:rPr spc="5" dirty="0"/>
              <a:t> </a:t>
            </a:r>
            <a:r>
              <a:rPr dirty="0"/>
              <a:t>the </a:t>
            </a:r>
            <a:r>
              <a:rPr spc="-1125" dirty="0"/>
              <a:t> </a:t>
            </a:r>
            <a:r>
              <a:rPr spc="-5" dirty="0"/>
              <a:t>disciplic </a:t>
            </a:r>
            <a:r>
              <a:rPr dirty="0"/>
              <a:t>succession</a:t>
            </a:r>
            <a:r>
              <a:rPr spc="5" dirty="0"/>
              <a:t> </a:t>
            </a:r>
            <a:r>
              <a:rPr spc="-5" dirty="0"/>
              <a:t>after</a:t>
            </a:r>
            <a:r>
              <a:rPr spc="10" dirty="0"/>
              <a:t> </a:t>
            </a:r>
            <a:r>
              <a:rPr dirty="0"/>
              <a:t>his </a:t>
            </a:r>
            <a:r>
              <a:rPr spc="5" dirty="0"/>
              <a:t> </a:t>
            </a:r>
            <a:r>
              <a:rPr dirty="0"/>
              <a:t>departure.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1030343" y="1267467"/>
            <a:ext cx="7808595" cy="8773795"/>
            <a:chOff x="11030343" y="1267467"/>
            <a:chExt cx="7808595" cy="8773795"/>
          </a:xfrm>
        </p:grpSpPr>
        <p:pic>
          <p:nvPicPr>
            <p:cNvPr id="3" name="object 3"/>
            <p:cNvPicPr/>
            <p:nvPr/>
          </p:nvPicPr>
          <p:blipFill>
            <a:blip r:embed="rId2" cstate="print"/>
            <a:stretch>
              <a:fillRect/>
            </a:stretch>
          </p:blipFill>
          <p:spPr>
            <a:xfrm>
              <a:off x="11072228" y="1309350"/>
              <a:ext cx="7724267" cy="8689806"/>
            </a:xfrm>
            <a:prstGeom prst="rect">
              <a:avLst/>
            </a:prstGeom>
          </p:spPr>
        </p:pic>
        <p:pic>
          <p:nvPicPr>
            <p:cNvPr id="4" name="object 4"/>
            <p:cNvPicPr/>
            <p:nvPr/>
          </p:nvPicPr>
          <p:blipFill>
            <a:blip r:embed="rId3" cstate="print"/>
            <a:stretch>
              <a:fillRect/>
            </a:stretch>
          </p:blipFill>
          <p:spPr>
            <a:xfrm>
              <a:off x="11030343" y="1267467"/>
              <a:ext cx="7808036" cy="8773574"/>
            </a:xfrm>
            <a:prstGeom prst="rect">
              <a:avLst/>
            </a:prstGeom>
          </p:spPr>
        </p:pic>
      </p:grpSp>
      <p:sp>
        <p:nvSpPr>
          <p:cNvPr id="5" name="object 5"/>
          <p:cNvSpPr txBox="1">
            <a:spLocks noGrp="1"/>
          </p:cNvSpPr>
          <p:nvPr>
            <p:ph type="title"/>
          </p:nvPr>
        </p:nvSpPr>
        <p:spPr>
          <a:xfrm>
            <a:off x="908736" y="1313688"/>
            <a:ext cx="3611879" cy="650240"/>
          </a:xfrm>
          <a:prstGeom prst="rect">
            <a:avLst/>
          </a:prstGeom>
        </p:spPr>
        <p:txBody>
          <a:bodyPr vert="horz" wrap="square" lIns="0" tIns="12700" rIns="0" bIns="0" rtlCol="0">
            <a:spAutoFit/>
          </a:bodyPr>
          <a:lstStyle/>
          <a:p>
            <a:pPr marL="12700">
              <a:lnSpc>
                <a:spcPct val="100000"/>
              </a:lnSpc>
              <a:spcBef>
                <a:spcPts val="100"/>
              </a:spcBef>
            </a:pPr>
            <a:r>
              <a:rPr spc="-40" dirty="0"/>
              <a:t>Vedic</a:t>
            </a:r>
            <a:r>
              <a:rPr spc="-170" dirty="0"/>
              <a:t> </a:t>
            </a:r>
            <a:r>
              <a:rPr dirty="0"/>
              <a:t>tradition</a:t>
            </a:r>
          </a:p>
        </p:txBody>
      </p:sp>
      <p:sp>
        <p:nvSpPr>
          <p:cNvPr id="6" name="object 6"/>
          <p:cNvSpPr txBox="1"/>
          <p:nvPr/>
        </p:nvSpPr>
        <p:spPr>
          <a:xfrm>
            <a:off x="964855" y="3648456"/>
            <a:ext cx="8007350" cy="4307840"/>
          </a:xfrm>
          <a:prstGeom prst="rect">
            <a:avLst/>
          </a:prstGeom>
        </p:spPr>
        <p:txBody>
          <a:bodyPr vert="horz" wrap="square" lIns="0" tIns="40640" rIns="0" bIns="0" rtlCol="0">
            <a:spAutoFit/>
          </a:bodyPr>
          <a:lstStyle/>
          <a:p>
            <a:pPr marL="12700" marR="5080" indent="-6350" algn="ctr">
              <a:lnSpc>
                <a:spcPts val="4800"/>
              </a:lnSpc>
              <a:spcBef>
                <a:spcPts val="320"/>
              </a:spcBef>
            </a:pPr>
            <a:r>
              <a:rPr sz="4100" b="1" dirty="0">
                <a:solidFill>
                  <a:srgbClr val="002060"/>
                </a:solidFill>
                <a:latin typeface="Arial"/>
                <a:cs typeface="Arial"/>
              </a:rPr>
              <a:t>Following these instructions, </a:t>
            </a:r>
            <a:r>
              <a:rPr sz="4100" b="1" spc="5" dirty="0">
                <a:solidFill>
                  <a:srgbClr val="002060"/>
                </a:solidFill>
                <a:latin typeface="Arial"/>
                <a:cs typeface="Arial"/>
              </a:rPr>
              <a:t> </a:t>
            </a:r>
            <a:r>
              <a:rPr sz="4100" b="1" dirty="0">
                <a:solidFill>
                  <a:srgbClr val="002060"/>
                </a:solidFill>
                <a:latin typeface="Arial"/>
                <a:cs typeface="Arial"/>
              </a:rPr>
              <a:t>and the example shown in </a:t>
            </a:r>
            <a:r>
              <a:rPr sz="4100" b="1" spc="-85" dirty="0">
                <a:solidFill>
                  <a:srgbClr val="002060"/>
                </a:solidFill>
                <a:latin typeface="Arial"/>
                <a:cs typeface="Arial"/>
              </a:rPr>
              <a:t>Vedic </a:t>
            </a:r>
            <a:r>
              <a:rPr sz="4100" b="1" spc="-1125" dirty="0">
                <a:solidFill>
                  <a:srgbClr val="002060"/>
                </a:solidFill>
                <a:latin typeface="Arial"/>
                <a:cs typeface="Arial"/>
              </a:rPr>
              <a:t> </a:t>
            </a:r>
            <a:r>
              <a:rPr sz="4100" b="1" dirty="0">
                <a:solidFill>
                  <a:srgbClr val="002060"/>
                </a:solidFill>
                <a:latin typeface="Arial"/>
                <a:cs typeface="Arial"/>
              </a:rPr>
              <a:t>culture </a:t>
            </a:r>
            <a:r>
              <a:rPr sz="4100" b="1" spc="-5" dirty="0">
                <a:solidFill>
                  <a:srgbClr val="002060"/>
                </a:solidFill>
                <a:latin typeface="Arial"/>
                <a:cs typeface="Arial"/>
              </a:rPr>
              <a:t>since </a:t>
            </a:r>
            <a:r>
              <a:rPr sz="4100" b="1" spc="5" dirty="0">
                <a:solidFill>
                  <a:srgbClr val="002060"/>
                </a:solidFill>
                <a:latin typeface="Arial"/>
                <a:cs typeface="Arial"/>
              </a:rPr>
              <a:t>time immemorial, </a:t>
            </a:r>
            <a:r>
              <a:rPr sz="4100" b="1" spc="10" dirty="0">
                <a:solidFill>
                  <a:srgbClr val="002060"/>
                </a:solidFill>
                <a:latin typeface="Arial"/>
                <a:cs typeface="Arial"/>
              </a:rPr>
              <a:t> </a:t>
            </a:r>
            <a:r>
              <a:rPr sz="4100" b="1" dirty="0">
                <a:solidFill>
                  <a:srgbClr val="002060"/>
                </a:solidFill>
                <a:latin typeface="Arial"/>
                <a:cs typeface="Arial"/>
              </a:rPr>
              <a:t>some</a:t>
            </a:r>
            <a:r>
              <a:rPr sz="4100" b="1" spc="10" dirty="0">
                <a:solidFill>
                  <a:srgbClr val="002060"/>
                </a:solidFill>
                <a:latin typeface="Arial"/>
                <a:cs typeface="Arial"/>
              </a:rPr>
              <a:t> </a:t>
            </a:r>
            <a:r>
              <a:rPr sz="4100" b="1" dirty="0">
                <a:solidFill>
                  <a:srgbClr val="002060"/>
                </a:solidFill>
                <a:latin typeface="Arial"/>
                <a:cs typeface="Arial"/>
              </a:rPr>
              <a:t>of</a:t>
            </a:r>
            <a:r>
              <a:rPr sz="4100" b="1" spc="5" dirty="0">
                <a:solidFill>
                  <a:srgbClr val="002060"/>
                </a:solidFill>
                <a:latin typeface="Arial"/>
                <a:cs typeface="Arial"/>
              </a:rPr>
              <a:t> </a:t>
            </a:r>
            <a:r>
              <a:rPr sz="4100" b="1" dirty="0">
                <a:solidFill>
                  <a:srgbClr val="002060"/>
                </a:solidFill>
                <a:latin typeface="Arial"/>
                <a:cs typeface="Arial"/>
              </a:rPr>
              <a:t>Srila</a:t>
            </a:r>
            <a:r>
              <a:rPr sz="4100" b="1" spc="-5" dirty="0">
                <a:solidFill>
                  <a:srgbClr val="002060"/>
                </a:solidFill>
                <a:latin typeface="Arial"/>
                <a:cs typeface="Arial"/>
              </a:rPr>
              <a:t> </a:t>
            </a:r>
            <a:r>
              <a:rPr sz="4100" b="1" dirty="0">
                <a:solidFill>
                  <a:srgbClr val="002060"/>
                </a:solidFill>
                <a:latin typeface="Arial"/>
                <a:cs typeface="Arial"/>
              </a:rPr>
              <a:t>Prabhupada's </a:t>
            </a:r>
            <a:r>
              <a:rPr sz="4100" b="1" spc="5" dirty="0">
                <a:solidFill>
                  <a:srgbClr val="002060"/>
                </a:solidFill>
                <a:latin typeface="Arial"/>
                <a:cs typeface="Arial"/>
              </a:rPr>
              <a:t> </a:t>
            </a:r>
            <a:r>
              <a:rPr sz="4100" b="1" spc="-5" dirty="0">
                <a:solidFill>
                  <a:srgbClr val="002060"/>
                </a:solidFill>
                <a:latin typeface="Arial"/>
                <a:cs typeface="Arial"/>
              </a:rPr>
              <a:t>disciples, after</a:t>
            </a:r>
            <a:r>
              <a:rPr sz="4100" b="1" spc="5" dirty="0">
                <a:solidFill>
                  <a:srgbClr val="002060"/>
                </a:solidFill>
                <a:latin typeface="Arial"/>
                <a:cs typeface="Arial"/>
              </a:rPr>
              <a:t> </a:t>
            </a:r>
            <a:r>
              <a:rPr sz="4100" b="1" dirty="0">
                <a:solidFill>
                  <a:srgbClr val="002060"/>
                </a:solidFill>
                <a:latin typeface="Arial"/>
                <a:cs typeface="Arial"/>
              </a:rPr>
              <a:t>his</a:t>
            </a:r>
            <a:r>
              <a:rPr sz="4100" b="1" spc="-5" dirty="0">
                <a:solidFill>
                  <a:srgbClr val="002060"/>
                </a:solidFill>
                <a:latin typeface="Arial"/>
                <a:cs typeface="Arial"/>
              </a:rPr>
              <a:t> </a:t>
            </a:r>
            <a:r>
              <a:rPr sz="4100" b="1" dirty="0">
                <a:solidFill>
                  <a:srgbClr val="002060"/>
                </a:solidFill>
                <a:latin typeface="Arial"/>
                <a:cs typeface="Arial"/>
              </a:rPr>
              <a:t>departure, </a:t>
            </a:r>
            <a:r>
              <a:rPr sz="4100" b="1" spc="5" dirty="0">
                <a:solidFill>
                  <a:srgbClr val="002060"/>
                </a:solidFill>
                <a:latin typeface="Arial"/>
                <a:cs typeface="Arial"/>
              </a:rPr>
              <a:t> </a:t>
            </a:r>
            <a:r>
              <a:rPr sz="4100" b="1" dirty="0">
                <a:solidFill>
                  <a:srgbClr val="002060"/>
                </a:solidFill>
                <a:latin typeface="Arial"/>
                <a:cs typeface="Arial"/>
              </a:rPr>
              <a:t>have </a:t>
            </a:r>
            <a:r>
              <a:rPr sz="4100" b="1" spc="5" dirty="0">
                <a:solidFill>
                  <a:srgbClr val="002060"/>
                </a:solidFill>
                <a:latin typeface="Arial"/>
                <a:cs typeface="Arial"/>
              </a:rPr>
              <a:t>become gurus </a:t>
            </a:r>
            <a:r>
              <a:rPr sz="4100" b="1" spc="-5" dirty="0">
                <a:solidFill>
                  <a:srgbClr val="002060"/>
                </a:solidFill>
                <a:latin typeface="Arial"/>
                <a:cs typeface="Arial"/>
              </a:rPr>
              <a:t>and </a:t>
            </a:r>
            <a:r>
              <a:rPr sz="4100" b="1" dirty="0">
                <a:solidFill>
                  <a:srgbClr val="002060"/>
                </a:solidFill>
                <a:latin typeface="Arial"/>
                <a:cs typeface="Arial"/>
              </a:rPr>
              <a:t> accepted</a:t>
            </a:r>
            <a:r>
              <a:rPr sz="4100" b="1" spc="-20" dirty="0">
                <a:solidFill>
                  <a:srgbClr val="002060"/>
                </a:solidFill>
                <a:latin typeface="Arial"/>
                <a:cs typeface="Arial"/>
              </a:rPr>
              <a:t> </a:t>
            </a:r>
            <a:r>
              <a:rPr sz="4100" b="1" spc="-5" dirty="0">
                <a:solidFill>
                  <a:srgbClr val="002060"/>
                </a:solidFill>
                <a:latin typeface="Arial"/>
                <a:cs typeface="Arial"/>
              </a:rPr>
              <a:t>disciples</a:t>
            </a:r>
            <a:r>
              <a:rPr sz="4100" b="1" spc="-20" dirty="0">
                <a:solidFill>
                  <a:srgbClr val="002060"/>
                </a:solidFill>
                <a:latin typeface="Arial"/>
                <a:cs typeface="Arial"/>
              </a:rPr>
              <a:t> </a:t>
            </a:r>
            <a:r>
              <a:rPr sz="4100" b="1" dirty="0">
                <a:solidFill>
                  <a:srgbClr val="002060"/>
                </a:solidFill>
                <a:latin typeface="Arial"/>
                <a:cs typeface="Arial"/>
              </a:rPr>
              <a:t>of</a:t>
            </a:r>
            <a:r>
              <a:rPr sz="4100" b="1" spc="-15" dirty="0">
                <a:solidFill>
                  <a:srgbClr val="002060"/>
                </a:solidFill>
                <a:latin typeface="Arial"/>
                <a:cs typeface="Arial"/>
              </a:rPr>
              <a:t> </a:t>
            </a:r>
            <a:r>
              <a:rPr sz="4100" b="1" dirty="0">
                <a:solidFill>
                  <a:srgbClr val="002060"/>
                </a:solidFill>
                <a:latin typeface="Arial"/>
                <a:cs typeface="Arial"/>
              </a:rPr>
              <a:t>their</a:t>
            </a:r>
            <a:r>
              <a:rPr sz="4100" b="1" spc="-5" dirty="0">
                <a:solidFill>
                  <a:srgbClr val="002060"/>
                </a:solidFill>
                <a:latin typeface="Arial"/>
                <a:cs typeface="Arial"/>
              </a:rPr>
              <a:t> </a:t>
            </a:r>
            <a:r>
              <a:rPr sz="4100" b="1" dirty="0">
                <a:solidFill>
                  <a:srgbClr val="002060"/>
                </a:solidFill>
                <a:latin typeface="Arial"/>
                <a:cs typeface="Arial"/>
              </a:rPr>
              <a:t>own.</a:t>
            </a:r>
            <a:endParaRPr sz="4100">
              <a:latin typeface="Arial"/>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455704" y="1261741"/>
            <a:ext cx="6408420" cy="8785225"/>
            <a:chOff x="12455704" y="1261741"/>
            <a:chExt cx="6408420" cy="8785225"/>
          </a:xfrm>
        </p:grpSpPr>
        <p:pic>
          <p:nvPicPr>
            <p:cNvPr id="3" name="object 3"/>
            <p:cNvPicPr/>
            <p:nvPr/>
          </p:nvPicPr>
          <p:blipFill>
            <a:blip r:embed="rId2" cstate="print"/>
            <a:stretch>
              <a:fillRect/>
            </a:stretch>
          </p:blipFill>
          <p:spPr>
            <a:xfrm>
              <a:off x="12497587" y="1303624"/>
              <a:ext cx="6324409" cy="8701304"/>
            </a:xfrm>
            <a:prstGeom prst="rect">
              <a:avLst/>
            </a:prstGeom>
          </p:spPr>
        </p:pic>
        <p:pic>
          <p:nvPicPr>
            <p:cNvPr id="4" name="object 4"/>
            <p:cNvPicPr/>
            <p:nvPr/>
          </p:nvPicPr>
          <p:blipFill>
            <a:blip r:embed="rId3" cstate="print"/>
            <a:stretch>
              <a:fillRect/>
            </a:stretch>
          </p:blipFill>
          <p:spPr>
            <a:xfrm>
              <a:off x="12455704" y="1261741"/>
              <a:ext cx="6408177" cy="8785071"/>
            </a:xfrm>
            <a:prstGeom prst="rect">
              <a:avLst/>
            </a:prstGeom>
          </p:spPr>
        </p:pic>
      </p:grpSp>
      <p:sp>
        <p:nvSpPr>
          <p:cNvPr id="5" name="object 5"/>
          <p:cNvSpPr txBox="1"/>
          <p:nvPr/>
        </p:nvSpPr>
        <p:spPr>
          <a:xfrm>
            <a:off x="1426994" y="2471928"/>
            <a:ext cx="9562465" cy="5298440"/>
          </a:xfrm>
          <a:prstGeom prst="rect">
            <a:avLst/>
          </a:prstGeom>
        </p:spPr>
        <p:txBody>
          <a:bodyPr vert="horz" wrap="square" lIns="0" tIns="45719" rIns="0" bIns="0" rtlCol="0">
            <a:spAutoFit/>
          </a:bodyPr>
          <a:lstStyle/>
          <a:p>
            <a:pPr marL="68580" marR="60960" algn="ctr">
              <a:lnSpc>
                <a:spcPts val="4800"/>
              </a:lnSpc>
              <a:spcBef>
                <a:spcPts val="359"/>
              </a:spcBef>
            </a:pPr>
            <a:r>
              <a:rPr sz="4100" b="1" dirty="0">
                <a:solidFill>
                  <a:srgbClr val="002060"/>
                </a:solidFill>
                <a:latin typeface="Arial"/>
                <a:cs typeface="Arial"/>
              </a:rPr>
              <a:t>Not</a:t>
            </a:r>
            <a:r>
              <a:rPr sz="4100" b="1" spc="10" dirty="0">
                <a:solidFill>
                  <a:srgbClr val="002060"/>
                </a:solidFill>
                <a:latin typeface="Arial"/>
                <a:cs typeface="Arial"/>
              </a:rPr>
              <a:t> </a:t>
            </a:r>
            <a:r>
              <a:rPr sz="4100" b="1" spc="-5" dirty="0">
                <a:solidFill>
                  <a:srgbClr val="002060"/>
                </a:solidFill>
                <a:latin typeface="Arial"/>
                <a:cs typeface="Arial"/>
              </a:rPr>
              <a:t>all</a:t>
            </a:r>
            <a:r>
              <a:rPr sz="4100" b="1" dirty="0">
                <a:solidFill>
                  <a:srgbClr val="002060"/>
                </a:solidFill>
                <a:latin typeface="Arial"/>
                <a:cs typeface="Arial"/>
              </a:rPr>
              <a:t> of these</a:t>
            </a:r>
            <a:r>
              <a:rPr sz="4100" b="1" spc="10" dirty="0">
                <a:solidFill>
                  <a:srgbClr val="002060"/>
                </a:solidFill>
                <a:latin typeface="Arial"/>
                <a:cs typeface="Arial"/>
              </a:rPr>
              <a:t> </a:t>
            </a:r>
            <a:r>
              <a:rPr sz="4100" b="1" dirty="0">
                <a:solidFill>
                  <a:srgbClr val="002060"/>
                </a:solidFill>
                <a:latin typeface="Arial"/>
                <a:cs typeface="Arial"/>
              </a:rPr>
              <a:t>gurus</a:t>
            </a:r>
            <a:r>
              <a:rPr sz="4100" b="1" spc="-5" dirty="0">
                <a:solidFill>
                  <a:srgbClr val="002060"/>
                </a:solidFill>
                <a:latin typeface="Arial"/>
                <a:cs typeface="Arial"/>
              </a:rPr>
              <a:t> </a:t>
            </a:r>
            <a:r>
              <a:rPr sz="4100" b="1" dirty="0">
                <a:solidFill>
                  <a:srgbClr val="002060"/>
                </a:solidFill>
                <a:latin typeface="Arial"/>
                <a:cs typeface="Arial"/>
              </a:rPr>
              <a:t>have</a:t>
            </a:r>
            <a:r>
              <a:rPr sz="4100" b="1" spc="5" dirty="0">
                <a:solidFill>
                  <a:srgbClr val="002060"/>
                </a:solidFill>
                <a:latin typeface="Arial"/>
                <a:cs typeface="Arial"/>
              </a:rPr>
              <a:t> </a:t>
            </a:r>
            <a:r>
              <a:rPr sz="4100" b="1" spc="-5" dirty="0">
                <a:solidFill>
                  <a:srgbClr val="002060"/>
                </a:solidFill>
                <a:latin typeface="Arial"/>
                <a:cs typeface="Arial"/>
              </a:rPr>
              <a:t>lived </a:t>
            </a:r>
            <a:r>
              <a:rPr sz="4100" b="1" dirty="0">
                <a:solidFill>
                  <a:srgbClr val="002060"/>
                </a:solidFill>
                <a:latin typeface="Arial"/>
                <a:cs typeface="Arial"/>
              </a:rPr>
              <a:t>up</a:t>
            </a:r>
            <a:r>
              <a:rPr sz="4100" b="1" spc="15" dirty="0">
                <a:solidFill>
                  <a:srgbClr val="002060"/>
                </a:solidFill>
                <a:latin typeface="Arial"/>
                <a:cs typeface="Arial"/>
              </a:rPr>
              <a:t> </a:t>
            </a:r>
            <a:r>
              <a:rPr sz="4100" b="1" dirty="0">
                <a:solidFill>
                  <a:srgbClr val="002060"/>
                </a:solidFill>
                <a:latin typeface="Arial"/>
                <a:cs typeface="Arial"/>
              </a:rPr>
              <a:t>to </a:t>
            </a:r>
            <a:r>
              <a:rPr sz="4100" b="1" spc="-1125" dirty="0">
                <a:solidFill>
                  <a:srgbClr val="002060"/>
                </a:solidFill>
                <a:latin typeface="Arial"/>
                <a:cs typeface="Arial"/>
              </a:rPr>
              <a:t> </a:t>
            </a:r>
            <a:r>
              <a:rPr sz="4100" b="1" dirty="0">
                <a:solidFill>
                  <a:srgbClr val="002060"/>
                </a:solidFill>
                <a:latin typeface="Arial"/>
                <a:cs typeface="Arial"/>
              </a:rPr>
              <a:t>their</a:t>
            </a:r>
            <a:r>
              <a:rPr sz="4100" b="1" spc="5" dirty="0">
                <a:solidFill>
                  <a:srgbClr val="002060"/>
                </a:solidFill>
                <a:latin typeface="Arial"/>
                <a:cs typeface="Arial"/>
              </a:rPr>
              <a:t> </a:t>
            </a:r>
            <a:r>
              <a:rPr sz="4100" b="1" spc="-5" dirty="0">
                <a:solidFill>
                  <a:srgbClr val="002060"/>
                </a:solidFill>
                <a:latin typeface="Arial"/>
                <a:cs typeface="Arial"/>
              </a:rPr>
              <a:t>responsibilities </a:t>
            </a:r>
            <a:r>
              <a:rPr sz="4100" b="1" dirty="0">
                <a:solidFill>
                  <a:srgbClr val="002060"/>
                </a:solidFill>
                <a:latin typeface="Arial"/>
                <a:cs typeface="Arial"/>
              </a:rPr>
              <a:t>and</a:t>
            </a:r>
            <a:r>
              <a:rPr sz="4100" b="1" spc="10" dirty="0">
                <a:solidFill>
                  <a:srgbClr val="002060"/>
                </a:solidFill>
                <a:latin typeface="Arial"/>
                <a:cs typeface="Arial"/>
              </a:rPr>
              <a:t> </a:t>
            </a:r>
            <a:r>
              <a:rPr sz="4100" b="1" dirty="0">
                <a:solidFill>
                  <a:srgbClr val="002060"/>
                </a:solidFill>
                <a:latin typeface="Arial"/>
                <a:cs typeface="Arial"/>
              </a:rPr>
              <a:t>this</a:t>
            </a:r>
            <a:r>
              <a:rPr sz="4100" b="1" spc="-5" dirty="0">
                <a:solidFill>
                  <a:srgbClr val="002060"/>
                </a:solidFill>
                <a:latin typeface="Arial"/>
                <a:cs typeface="Arial"/>
              </a:rPr>
              <a:t> </a:t>
            </a:r>
            <a:r>
              <a:rPr sz="4100" b="1" spc="5" dirty="0">
                <a:solidFill>
                  <a:srgbClr val="002060"/>
                </a:solidFill>
                <a:latin typeface="Arial"/>
                <a:cs typeface="Arial"/>
              </a:rPr>
              <a:t>has </a:t>
            </a:r>
            <a:r>
              <a:rPr sz="4100" b="1" spc="10" dirty="0">
                <a:solidFill>
                  <a:srgbClr val="002060"/>
                </a:solidFill>
                <a:latin typeface="Arial"/>
                <a:cs typeface="Arial"/>
              </a:rPr>
              <a:t> </a:t>
            </a:r>
            <a:r>
              <a:rPr sz="4100" b="1" dirty="0">
                <a:solidFill>
                  <a:srgbClr val="002060"/>
                </a:solidFill>
                <a:latin typeface="Arial"/>
                <a:cs typeface="Arial"/>
              </a:rPr>
              <a:t>naturally</a:t>
            </a:r>
            <a:r>
              <a:rPr sz="4100" b="1" spc="-10" dirty="0">
                <a:solidFill>
                  <a:srgbClr val="002060"/>
                </a:solidFill>
                <a:latin typeface="Arial"/>
                <a:cs typeface="Arial"/>
              </a:rPr>
              <a:t> </a:t>
            </a:r>
            <a:r>
              <a:rPr sz="4100" b="1" dirty="0">
                <a:solidFill>
                  <a:srgbClr val="002060"/>
                </a:solidFill>
                <a:latin typeface="Arial"/>
                <a:cs typeface="Arial"/>
              </a:rPr>
              <a:t>caused</a:t>
            </a:r>
            <a:r>
              <a:rPr sz="4100" b="1" spc="10" dirty="0">
                <a:solidFill>
                  <a:srgbClr val="002060"/>
                </a:solidFill>
                <a:latin typeface="Arial"/>
                <a:cs typeface="Arial"/>
              </a:rPr>
              <a:t> </a:t>
            </a:r>
            <a:r>
              <a:rPr sz="4100" b="1" spc="-5" dirty="0">
                <a:solidFill>
                  <a:srgbClr val="002060"/>
                </a:solidFill>
                <a:latin typeface="Arial"/>
                <a:cs typeface="Arial"/>
              </a:rPr>
              <a:t>disturbances.</a:t>
            </a:r>
            <a:endParaRPr sz="4100">
              <a:latin typeface="Arial"/>
              <a:cs typeface="Arial"/>
            </a:endParaRPr>
          </a:p>
          <a:p>
            <a:pPr marL="12700" marR="5080" algn="ctr">
              <a:lnSpc>
                <a:spcPct val="95500"/>
              </a:lnSpc>
              <a:spcBef>
                <a:spcPts val="3369"/>
              </a:spcBef>
            </a:pPr>
            <a:r>
              <a:rPr sz="4100" b="1" dirty="0">
                <a:solidFill>
                  <a:srgbClr val="002060"/>
                </a:solidFill>
                <a:latin typeface="Arial"/>
                <a:cs typeface="Arial"/>
              </a:rPr>
              <a:t>But</a:t>
            </a:r>
            <a:r>
              <a:rPr sz="4100" b="1" spc="5" dirty="0">
                <a:solidFill>
                  <a:srgbClr val="002060"/>
                </a:solidFill>
                <a:latin typeface="Arial"/>
                <a:cs typeface="Arial"/>
              </a:rPr>
              <a:t> </a:t>
            </a:r>
            <a:r>
              <a:rPr sz="4100" b="1" dirty="0">
                <a:solidFill>
                  <a:srgbClr val="002060"/>
                </a:solidFill>
                <a:latin typeface="Arial"/>
                <a:cs typeface="Arial"/>
              </a:rPr>
              <a:t>because</a:t>
            </a:r>
            <a:r>
              <a:rPr sz="4100" b="1" spc="15" dirty="0">
                <a:solidFill>
                  <a:srgbClr val="002060"/>
                </a:solidFill>
                <a:latin typeface="Arial"/>
                <a:cs typeface="Arial"/>
              </a:rPr>
              <a:t> </a:t>
            </a:r>
            <a:r>
              <a:rPr sz="4100" b="1" spc="-5" dirty="0">
                <a:solidFill>
                  <a:srgbClr val="002060"/>
                </a:solidFill>
                <a:latin typeface="Arial"/>
                <a:cs typeface="Arial"/>
              </a:rPr>
              <a:t>rtvikism</a:t>
            </a:r>
            <a:r>
              <a:rPr sz="4100" b="1" dirty="0">
                <a:solidFill>
                  <a:srgbClr val="002060"/>
                </a:solidFill>
                <a:latin typeface="Arial"/>
                <a:cs typeface="Arial"/>
              </a:rPr>
              <a:t> </a:t>
            </a:r>
            <a:r>
              <a:rPr sz="4100" b="1" spc="-5" dirty="0">
                <a:solidFill>
                  <a:srgbClr val="002060"/>
                </a:solidFill>
                <a:latin typeface="Arial"/>
                <a:cs typeface="Arial"/>
              </a:rPr>
              <a:t>violates </a:t>
            </a:r>
            <a:r>
              <a:rPr sz="4100" b="1" dirty="0">
                <a:solidFill>
                  <a:srgbClr val="002060"/>
                </a:solidFill>
                <a:latin typeface="Arial"/>
                <a:cs typeface="Arial"/>
              </a:rPr>
              <a:t>both</a:t>
            </a:r>
            <a:r>
              <a:rPr sz="4100" b="1" spc="-5" dirty="0">
                <a:solidFill>
                  <a:srgbClr val="002060"/>
                </a:solidFill>
                <a:latin typeface="Arial"/>
                <a:cs typeface="Arial"/>
              </a:rPr>
              <a:t> </a:t>
            </a:r>
            <a:r>
              <a:rPr sz="4100" b="1" dirty="0">
                <a:solidFill>
                  <a:srgbClr val="002060"/>
                </a:solidFill>
                <a:latin typeface="Arial"/>
                <a:cs typeface="Arial"/>
              </a:rPr>
              <a:t>the </a:t>
            </a:r>
            <a:r>
              <a:rPr sz="4100" b="1" spc="-1125" dirty="0">
                <a:solidFill>
                  <a:srgbClr val="002060"/>
                </a:solidFill>
                <a:latin typeface="Arial"/>
                <a:cs typeface="Arial"/>
              </a:rPr>
              <a:t> </a:t>
            </a:r>
            <a:r>
              <a:rPr sz="4100" b="1" spc="-85" dirty="0">
                <a:solidFill>
                  <a:srgbClr val="002060"/>
                </a:solidFill>
                <a:latin typeface="Arial"/>
                <a:cs typeface="Arial"/>
              </a:rPr>
              <a:t>Vedic </a:t>
            </a:r>
            <a:r>
              <a:rPr sz="4100" b="1" dirty="0">
                <a:solidFill>
                  <a:srgbClr val="002060"/>
                </a:solidFill>
                <a:latin typeface="Arial"/>
                <a:cs typeface="Arial"/>
              </a:rPr>
              <a:t>principle of </a:t>
            </a:r>
            <a:r>
              <a:rPr sz="4100" b="1" spc="-5" dirty="0">
                <a:solidFill>
                  <a:srgbClr val="002060"/>
                </a:solidFill>
                <a:latin typeface="Arial"/>
                <a:cs typeface="Arial"/>
              </a:rPr>
              <a:t>disciplic </a:t>
            </a:r>
            <a:r>
              <a:rPr sz="4100" b="1" dirty="0">
                <a:solidFill>
                  <a:srgbClr val="002060"/>
                </a:solidFill>
                <a:latin typeface="Arial"/>
                <a:cs typeface="Arial"/>
              </a:rPr>
              <a:t>succession </a:t>
            </a:r>
            <a:r>
              <a:rPr sz="4100" b="1" spc="-1125" dirty="0">
                <a:solidFill>
                  <a:srgbClr val="002060"/>
                </a:solidFill>
                <a:latin typeface="Arial"/>
                <a:cs typeface="Arial"/>
              </a:rPr>
              <a:t> </a:t>
            </a:r>
            <a:r>
              <a:rPr sz="4100" b="1" dirty="0">
                <a:solidFill>
                  <a:srgbClr val="002060"/>
                </a:solidFill>
                <a:latin typeface="Arial"/>
                <a:cs typeface="Arial"/>
              </a:rPr>
              <a:t>and</a:t>
            </a:r>
            <a:r>
              <a:rPr sz="4100" b="1" spc="10" dirty="0">
                <a:solidFill>
                  <a:srgbClr val="002060"/>
                </a:solidFill>
                <a:latin typeface="Arial"/>
                <a:cs typeface="Arial"/>
              </a:rPr>
              <a:t> </a:t>
            </a:r>
            <a:r>
              <a:rPr sz="4100" b="1" dirty="0">
                <a:solidFill>
                  <a:srgbClr val="002060"/>
                </a:solidFill>
                <a:latin typeface="Arial"/>
                <a:cs typeface="Arial"/>
              </a:rPr>
              <a:t>Srila</a:t>
            </a:r>
            <a:r>
              <a:rPr sz="4100" b="1" spc="-5" dirty="0">
                <a:solidFill>
                  <a:srgbClr val="002060"/>
                </a:solidFill>
                <a:latin typeface="Arial"/>
                <a:cs typeface="Arial"/>
              </a:rPr>
              <a:t> </a:t>
            </a:r>
            <a:r>
              <a:rPr sz="4100" b="1" dirty="0">
                <a:solidFill>
                  <a:srgbClr val="002060"/>
                </a:solidFill>
                <a:latin typeface="Arial"/>
                <a:cs typeface="Arial"/>
              </a:rPr>
              <a:t>Prabhupada's</a:t>
            </a:r>
            <a:r>
              <a:rPr sz="4100" b="1" spc="15" dirty="0">
                <a:solidFill>
                  <a:srgbClr val="002060"/>
                </a:solidFill>
                <a:latin typeface="Arial"/>
                <a:cs typeface="Arial"/>
              </a:rPr>
              <a:t> </a:t>
            </a:r>
            <a:r>
              <a:rPr sz="4100" b="1" spc="-5" dirty="0">
                <a:solidFill>
                  <a:srgbClr val="002060"/>
                </a:solidFill>
                <a:latin typeface="Arial"/>
                <a:cs typeface="Arial"/>
              </a:rPr>
              <a:t>direct </a:t>
            </a:r>
            <a:r>
              <a:rPr sz="4100" b="1" dirty="0">
                <a:solidFill>
                  <a:srgbClr val="002060"/>
                </a:solidFill>
                <a:latin typeface="Arial"/>
                <a:cs typeface="Arial"/>
              </a:rPr>
              <a:t> instruction that his </a:t>
            </a:r>
            <a:r>
              <a:rPr sz="4100" b="1" spc="-5" dirty="0">
                <a:solidFill>
                  <a:srgbClr val="002060"/>
                </a:solidFill>
                <a:latin typeface="Arial"/>
                <a:cs typeface="Arial"/>
              </a:rPr>
              <a:t>disciples </a:t>
            </a:r>
            <a:r>
              <a:rPr sz="4100" b="1" spc="5" dirty="0">
                <a:solidFill>
                  <a:srgbClr val="002060"/>
                </a:solidFill>
                <a:latin typeface="Arial"/>
                <a:cs typeface="Arial"/>
              </a:rPr>
              <a:t>become </a:t>
            </a:r>
            <a:r>
              <a:rPr sz="4100" b="1" spc="10" dirty="0">
                <a:solidFill>
                  <a:srgbClr val="002060"/>
                </a:solidFill>
                <a:latin typeface="Arial"/>
                <a:cs typeface="Arial"/>
              </a:rPr>
              <a:t> </a:t>
            </a:r>
            <a:r>
              <a:rPr sz="4100" b="1" spc="-5" dirty="0">
                <a:solidFill>
                  <a:srgbClr val="002060"/>
                </a:solidFill>
                <a:latin typeface="Arial"/>
                <a:cs typeface="Arial"/>
              </a:rPr>
              <a:t>regular</a:t>
            </a:r>
            <a:r>
              <a:rPr sz="4100" b="1" spc="-10" dirty="0">
                <a:solidFill>
                  <a:srgbClr val="002060"/>
                </a:solidFill>
                <a:latin typeface="Arial"/>
                <a:cs typeface="Arial"/>
              </a:rPr>
              <a:t> </a:t>
            </a:r>
            <a:r>
              <a:rPr sz="4100" b="1" dirty="0">
                <a:solidFill>
                  <a:srgbClr val="002060"/>
                </a:solidFill>
                <a:latin typeface="Arial"/>
                <a:cs typeface="Arial"/>
              </a:rPr>
              <a:t>gurus,</a:t>
            </a:r>
            <a:r>
              <a:rPr sz="4100" b="1" spc="-10" dirty="0">
                <a:solidFill>
                  <a:srgbClr val="002060"/>
                </a:solidFill>
                <a:latin typeface="Arial"/>
                <a:cs typeface="Arial"/>
              </a:rPr>
              <a:t> </a:t>
            </a:r>
            <a:r>
              <a:rPr sz="4100" b="1" spc="5" dirty="0">
                <a:solidFill>
                  <a:srgbClr val="002060"/>
                </a:solidFill>
                <a:latin typeface="Arial"/>
                <a:cs typeface="Arial"/>
              </a:rPr>
              <a:t>ISKCON</a:t>
            </a:r>
            <a:r>
              <a:rPr sz="4100" b="1" dirty="0">
                <a:solidFill>
                  <a:srgbClr val="002060"/>
                </a:solidFill>
                <a:latin typeface="Arial"/>
                <a:cs typeface="Arial"/>
              </a:rPr>
              <a:t> has</a:t>
            </a:r>
            <a:r>
              <a:rPr sz="4100" b="1" spc="-5" dirty="0">
                <a:solidFill>
                  <a:srgbClr val="002060"/>
                </a:solidFill>
                <a:latin typeface="Arial"/>
                <a:cs typeface="Arial"/>
              </a:rPr>
              <a:t> </a:t>
            </a:r>
            <a:r>
              <a:rPr sz="4100" b="1" spc="5" dirty="0">
                <a:solidFill>
                  <a:srgbClr val="002060"/>
                </a:solidFill>
                <a:latin typeface="Arial"/>
                <a:cs typeface="Arial"/>
              </a:rPr>
              <a:t>rejected</a:t>
            </a:r>
            <a:r>
              <a:rPr sz="4100" b="1" spc="-15" dirty="0">
                <a:solidFill>
                  <a:srgbClr val="002060"/>
                </a:solidFill>
                <a:latin typeface="Arial"/>
                <a:cs typeface="Arial"/>
              </a:rPr>
              <a:t> </a:t>
            </a:r>
            <a:r>
              <a:rPr sz="4100" b="1" dirty="0">
                <a:solidFill>
                  <a:srgbClr val="002060"/>
                </a:solidFill>
                <a:latin typeface="Arial"/>
                <a:cs typeface="Arial"/>
              </a:rPr>
              <a:t>it.</a:t>
            </a:r>
            <a:endParaRPr sz="4100">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016107" y="3270504"/>
            <a:ext cx="10759440" cy="4411980"/>
          </a:xfrm>
          <a:prstGeom prst="rect">
            <a:avLst/>
          </a:prstGeom>
        </p:spPr>
        <p:txBody>
          <a:bodyPr vert="horz" wrap="square" lIns="0" tIns="55879" rIns="0" bIns="0" rtlCol="0">
            <a:spAutoFit/>
          </a:bodyPr>
          <a:lstStyle/>
          <a:p>
            <a:pPr marL="394970" marR="386715" algn="ctr">
              <a:lnSpc>
                <a:spcPts val="4700"/>
              </a:lnSpc>
              <a:spcBef>
                <a:spcPts val="439"/>
              </a:spcBef>
            </a:pPr>
            <a:r>
              <a:rPr sz="4100" b="1" dirty="0">
                <a:solidFill>
                  <a:srgbClr val="002060"/>
                </a:solidFill>
                <a:latin typeface="Arial"/>
                <a:cs typeface="Arial"/>
              </a:rPr>
              <a:t>Rather</a:t>
            </a:r>
            <a:r>
              <a:rPr sz="4100" b="1" spc="20" dirty="0">
                <a:solidFill>
                  <a:srgbClr val="002060"/>
                </a:solidFill>
                <a:latin typeface="Arial"/>
                <a:cs typeface="Arial"/>
              </a:rPr>
              <a:t> </a:t>
            </a:r>
            <a:r>
              <a:rPr sz="4100" b="1" dirty="0">
                <a:solidFill>
                  <a:srgbClr val="002060"/>
                </a:solidFill>
                <a:latin typeface="Arial"/>
                <a:cs typeface="Arial"/>
              </a:rPr>
              <a:t>than</a:t>
            </a:r>
            <a:r>
              <a:rPr sz="4100" b="1" spc="15" dirty="0">
                <a:solidFill>
                  <a:srgbClr val="002060"/>
                </a:solidFill>
                <a:latin typeface="Arial"/>
                <a:cs typeface="Arial"/>
              </a:rPr>
              <a:t> </a:t>
            </a:r>
            <a:r>
              <a:rPr sz="4100" b="1" spc="-5" dirty="0">
                <a:solidFill>
                  <a:srgbClr val="002060"/>
                </a:solidFill>
                <a:latin typeface="Arial"/>
                <a:cs typeface="Arial"/>
              </a:rPr>
              <a:t>whimsically</a:t>
            </a:r>
            <a:r>
              <a:rPr sz="4100" b="1" dirty="0">
                <a:solidFill>
                  <a:srgbClr val="002060"/>
                </a:solidFill>
                <a:latin typeface="Arial"/>
                <a:cs typeface="Arial"/>
              </a:rPr>
              <a:t> </a:t>
            </a:r>
            <a:r>
              <a:rPr sz="4100" b="1" spc="-5" dirty="0">
                <a:solidFill>
                  <a:srgbClr val="002060"/>
                </a:solidFill>
                <a:latin typeface="Arial"/>
                <a:cs typeface="Arial"/>
              </a:rPr>
              <a:t>changing</a:t>
            </a:r>
            <a:r>
              <a:rPr sz="4100" b="1" dirty="0">
                <a:solidFill>
                  <a:srgbClr val="002060"/>
                </a:solidFill>
                <a:latin typeface="Arial"/>
                <a:cs typeface="Arial"/>
              </a:rPr>
              <a:t> the </a:t>
            </a:r>
            <a:r>
              <a:rPr sz="4100" b="1" spc="5" dirty="0">
                <a:solidFill>
                  <a:srgbClr val="002060"/>
                </a:solidFill>
                <a:latin typeface="Arial"/>
                <a:cs typeface="Arial"/>
              </a:rPr>
              <a:t> </a:t>
            </a:r>
            <a:r>
              <a:rPr sz="4100" b="1" dirty="0">
                <a:solidFill>
                  <a:srgbClr val="002060"/>
                </a:solidFill>
                <a:latin typeface="Arial"/>
                <a:cs typeface="Arial"/>
              </a:rPr>
              <a:t>instructions of Srila Prabhupada, as the </a:t>
            </a:r>
            <a:r>
              <a:rPr sz="4100" b="1" spc="-1125" dirty="0">
                <a:solidFill>
                  <a:srgbClr val="002060"/>
                </a:solidFill>
                <a:latin typeface="Arial"/>
                <a:cs typeface="Arial"/>
              </a:rPr>
              <a:t> </a:t>
            </a:r>
            <a:r>
              <a:rPr sz="4100" b="1" dirty="0">
                <a:solidFill>
                  <a:srgbClr val="002060"/>
                </a:solidFill>
                <a:latin typeface="Arial"/>
                <a:cs typeface="Arial"/>
              </a:rPr>
              <a:t>advocates</a:t>
            </a:r>
            <a:r>
              <a:rPr sz="4100" b="1" spc="-10" dirty="0">
                <a:solidFill>
                  <a:srgbClr val="002060"/>
                </a:solidFill>
                <a:latin typeface="Arial"/>
                <a:cs typeface="Arial"/>
              </a:rPr>
              <a:t> </a:t>
            </a:r>
            <a:r>
              <a:rPr sz="4100" b="1" dirty="0">
                <a:solidFill>
                  <a:srgbClr val="002060"/>
                </a:solidFill>
                <a:latin typeface="Arial"/>
                <a:cs typeface="Arial"/>
              </a:rPr>
              <a:t>of</a:t>
            </a:r>
            <a:r>
              <a:rPr sz="4100" b="1" spc="-5" dirty="0">
                <a:solidFill>
                  <a:srgbClr val="002060"/>
                </a:solidFill>
                <a:latin typeface="Arial"/>
                <a:cs typeface="Arial"/>
              </a:rPr>
              <a:t> </a:t>
            </a:r>
            <a:r>
              <a:rPr sz="4100" b="1" dirty="0">
                <a:solidFill>
                  <a:srgbClr val="002060"/>
                </a:solidFill>
                <a:latin typeface="Arial"/>
                <a:cs typeface="Arial"/>
              </a:rPr>
              <a:t>the</a:t>
            </a:r>
            <a:r>
              <a:rPr sz="4100" b="1" spc="-10" dirty="0">
                <a:solidFill>
                  <a:srgbClr val="002060"/>
                </a:solidFill>
                <a:latin typeface="Arial"/>
                <a:cs typeface="Arial"/>
              </a:rPr>
              <a:t> </a:t>
            </a:r>
            <a:r>
              <a:rPr sz="4100" b="1" dirty="0">
                <a:solidFill>
                  <a:srgbClr val="002060"/>
                </a:solidFill>
                <a:latin typeface="Arial"/>
                <a:cs typeface="Arial"/>
              </a:rPr>
              <a:t>rtvik</a:t>
            </a:r>
            <a:r>
              <a:rPr sz="4100" b="1" spc="-15" dirty="0">
                <a:solidFill>
                  <a:srgbClr val="002060"/>
                </a:solidFill>
                <a:latin typeface="Arial"/>
                <a:cs typeface="Arial"/>
              </a:rPr>
              <a:t> </a:t>
            </a:r>
            <a:r>
              <a:rPr sz="4100" b="1" dirty="0">
                <a:solidFill>
                  <a:srgbClr val="002060"/>
                </a:solidFill>
                <a:latin typeface="Arial"/>
                <a:cs typeface="Arial"/>
              </a:rPr>
              <a:t>theory</a:t>
            </a:r>
            <a:r>
              <a:rPr sz="4100" b="1" spc="-15" dirty="0">
                <a:solidFill>
                  <a:srgbClr val="002060"/>
                </a:solidFill>
                <a:latin typeface="Arial"/>
                <a:cs typeface="Arial"/>
              </a:rPr>
              <a:t> </a:t>
            </a:r>
            <a:r>
              <a:rPr sz="4100" b="1" dirty="0">
                <a:solidFill>
                  <a:srgbClr val="002060"/>
                </a:solidFill>
                <a:latin typeface="Arial"/>
                <a:cs typeface="Arial"/>
              </a:rPr>
              <a:t>have</a:t>
            </a:r>
            <a:r>
              <a:rPr sz="4100" b="1" spc="-5" dirty="0">
                <a:solidFill>
                  <a:srgbClr val="002060"/>
                </a:solidFill>
                <a:latin typeface="Arial"/>
                <a:cs typeface="Arial"/>
              </a:rPr>
              <a:t> </a:t>
            </a:r>
            <a:r>
              <a:rPr sz="4100" b="1" dirty="0">
                <a:solidFill>
                  <a:srgbClr val="002060"/>
                </a:solidFill>
                <a:latin typeface="Arial"/>
                <a:cs typeface="Arial"/>
              </a:rPr>
              <a:t>done,</a:t>
            </a:r>
            <a:endParaRPr sz="4100">
              <a:latin typeface="Arial"/>
              <a:cs typeface="Arial"/>
            </a:endParaRPr>
          </a:p>
          <a:p>
            <a:pPr marL="12700" marR="5080" algn="ctr">
              <a:lnSpc>
                <a:spcPts val="4700"/>
              </a:lnSpc>
              <a:spcBef>
                <a:spcPts val="1395"/>
              </a:spcBef>
            </a:pPr>
            <a:r>
              <a:rPr sz="4100" b="1" spc="5" dirty="0">
                <a:solidFill>
                  <a:srgbClr val="002060"/>
                </a:solidFill>
                <a:latin typeface="Arial"/>
                <a:cs typeface="Arial"/>
              </a:rPr>
              <a:t>ISKCON prefers </a:t>
            </a:r>
            <a:r>
              <a:rPr sz="4100" b="1" dirty="0">
                <a:solidFill>
                  <a:srgbClr val="002060"/>
                </a:solidFill>
                <a:latin typeface="Arial"/>
                <a:cs typeface="Arial"/>
              </a:rPr>
              <a:t>to address these </a:t>
            </a:r>
            <a:r>
              <a:rPr sz="4100" b="1" spc="5" dirty="0">
                <a:solidFill>
                  <a:srgbClr val="002060"/>
                </a:solidFill>
                <a:latin typeface="Arial"/>
                <a:cs typeface="Arial"/>
              </a:rPr>
              <a:t>problems </a:t>
            </a:r>
            <a:r>
              <a:rPr sz="4100" b="1" spc="-1130" dirty="0">
                <a:solidFill>
                  <a:srgbClr val="002060"/>
                </a:solidFill>
                <a:latin typeface="Arial"/>
                <a:cs typeface="Arial"/>
              </a:rPr>
              <a:t> </a:t>
            </a:r>
            <a:r>
              <a:rPr sz="4100" b="1" dirty="0">
                <a:solidFill>
                  <a:srgbClr val="002060"/>
                </a:solidFill>
                <a:latin typeface="Arial"/>
                <a:cs typeface="Arial"/>
              </a:rPr>
              <a:t>by</a:t>
            </a:r>
            <a:r>
              <a:rPr sz="4100" b="1" spc="10" dirty="0">
                <a:solidFill>
                  <a:srgbClr val="002060"/>
                </a:solidFill>
                <a:latin typeface="Arial"/>
                <a:cs typeface="Arial"/>
              </a:rPr>
              <a:t> </a:t>
            </a:r>
            <a:r>
              <a:rPr sz="4100" b="1" dirty="0">
                <a:solidFill>
                  <a:srgbClr val="002060"/>
                </a:solidFill>
                <a:latin typeface="Arial"/>
                <a:cs typeface="Arial"/>
              </a:rPr>
              <a:t>making</a:t>
            </a:r>
            <a:r>
              <a:rPr sz="4100" b="1" spc="5" dirty="0">
                <a:solidFill>
                  <a:srgbClr val="002060"/>
                </a:solidFill>
                <a:latin typeface="Arial"/>
                <a:cs typeface="Arial"/>
              </a:rPr>
              <a:t> </a:t>
            </a:r>
            <a:r>
              <a:rPr sz="4100" b="1" spc="-5" dirty="0">
                <a:solidFill>
                  <a:srgbClr val="002060"/>
                </a:solidFill>
                <a:latin typeface="Arial"/>
                <a:cs typeface="Arial"/>
              </a:rPr>
              <a:t>better</a:t>
            </a:r>
            <a:r>
              <a:rPr sz="4100" b="1" spc="5" dirty="0">
                <a:solidFill>
                  <a:srgbClr val="002060"/>
                </a:solidFill>
                <a:latin typeface="Arial"/>
                <a:cs typeface="Arial"/>
              </a:rPr>
              <a:t> </a:t>
            </a:r>
            <a:r>
              <a:rPr sz="4100" b="1" dirty="0">
                <a:solidFill>
                  <a:srgbClr val="002060"/>
                </a:solidFill>
                <a:latin typeface="Arial"/>
                <a:cs typeface="Arial"/>
              </a:rPr>
              <a:t>efforts to</a:t>
            </a:r>
            <a:r>
              <a:rPr sz="4100" b="1" spc="5" dirty="0">
                <a:solidFill>
                  <a:srgbClr val="002060"/>
                </a:solidFill>
                <a:latin typeface="Arial"/>
                <a:cs typeface="Arial"/>
              </a:rPr>
              <a:t> </a:t>
            </a:r>
            <a:r>
              <a:rPr sz="4100" b="1" dirty="0">
                <a:solidFill>
                  <a:srgbClr val="002060"/>
                </a:solidFill>
                <a:latin typeface="Arial"/>
                <a:cs typeface="Arial"/>
              </a:rPr>
              <a:t>follow</a:t>
            </a:r>
            <a:r>
              <a:rPr sz="4100" b="1" spc="5" dirty="0">
                <a:solidFill>
                  <a:srgbClr val="002060"/>
                </a:solidFill>
                <a:latin typeface="Arial"/>
                <a:cs typeface="Arial"/>
              </a:rPr>
              <a:t> </a:t>
            </a:r>
            <a:r>
              <a:rPr sz="4100" b="1" dirty="0">
                <a:solidFill>
                  <a:srgbClr val="002060"/>
                </a:solidFill>
                <a:latin typeface="Arial"/>
                <a:cs typeface="Arial"/>
              </a:rPr>
              <a:t>his </a:t>
            </a:r>
            <a:r>
              <a:rPr sz="4100" b="1" spc="5" dirty="0">
                <a:solidFill>
                  <a:srgbClr val="002060"/>
                </a:solidFill>
                <a:latin typeface="Arial"/>
                <a:cs typeface="Arial"/>
              </a:rPr>
              <a:t> </a:t>
            </a:r>
            <a:r>
              <a:rPr sz="4100" b="1" dirty="0">
                <a:solidFill>
                  <a:srgbClr val="002060"/>
                </a:solidFill>
                <a:latin typeface="Arial"/>
                <a:cs typeface="Arial"/>
              </a:rPr>
              <a:t>instructions</a:t>
            </a:r>
            <a:r>
              <a:rPr sz="4100" b="1" spc="30" dirty="0">
                <a:solidFill>
                  <a:srgbClr val="002060"/>
                </a:solidFill>
                <a:latin typeface="Arial"/>
                <a:cs typeface="Arial"/>
              </a:rPr>
              <a:t> </a:t>
            </a:r>
            <a:r>
              <a:rPr sz="4100" b="1" dirty="0">
                <a:solidFill>
                  <a:srgbClr val="002060"/>
                </a:solidFill>
                <a:latin typeface="Arial"/>
                <a:cs typeface="Arial"/>
              </a:rPr>
              <a:t>and</a:t>
            </a:r>
            <a:r>
              <a:rPr sz="4100" b="1" spc="45" dirty="0">
                <a:solidFill>
                  <a:srgbClr val="002060"/>
                </a:solidFill>
                <a:latin typeface="Arial"/>
                <a:cs typeface="Arial"/>
              </a:rPr>
              <a:t> </a:t>
            </a:r>
            <a:r>
              <a:rPr sz="4100" b="1" dirty="0">
                <a:solidFill>
                  <a:srgbClr val="002060"/>
                </a:solidFill>
                <a:latin typeface="Arial"/>
                <a:cs typeface="Arial"/>
              </a:rPr>
              <a:t>to</a:t>
            </a:r>
            <a:r>
              <a:rPr sz="4100" b="1" spc="40" dirty="0">
                <a:solidFill>
                  <a:srgbClr val="002060"/>
                </a:solidFill>
                <a:latin typeface="Arial"/>
                <a:cs typeface="Arial"/>
              </a:rPr>
              <a:t> </a:t>
            </a:r>
            <a:r>
              <a:rPr sz="4100" b="1" dirty="0">
                <a:solidFill>
                  <a:srgbClr val="002060"/>
                </a:solidFill>
                <a:latin typeface="Arial"/>
                <a:cs typeface="Arial"/>
              </a:rPr>
              <a:t>come</a:t>
            </a:r>
            <a:r>
              <a:rPr sz="4100" b="1" spc="50" dirty="0">
                <a:solidFill>
                  <a:srgbClr val="002060"/>
                </a:solidFill>
                <a:latin typeface="Arial"/>
                <a:cs typeface="Arial"/>
              </a:rPr>
              <a:t> </a:t>
            </a:r>
            <a:r>
              <a:rPr sz="4100" b="1" dirty="0">
                <a:solidFill>
                  <a:srgbClr val="002060"/>
                </a:solidFill>
                <a:latin typeface="Arial"/>
                <a:cs typeface="Arial"/>
              </a:rPr>
              <a:t>to</a:t>
            </a:r>
            <a:r>
              <a:rPr sz="4100" b="1" spc="40" dirty="0">
                <a:solidFill>
                  <a:srgbClr val="002060"/>
                </a:solidFill>
                <a:latin typeface="Arial"/>
                <a:cs typeface="Arial"/>
              </a:rPr>
              <a:t> </a:t>
            </a:r>
            <a:r>
              <a:rPr sz="4100" b="1" dirty="0">
                <a:solidFill>
                  <a:srgbClr val="002060"/>
                </a:solidFill>
                <a:latin typeface="Arial"/>
                <a:cs typeface="Arial"/>
              </a:rPr>
              <a:t>the</a:t>
            </a:r>
            <a:r>
              <a:rPr sz="4100" b="1" spc="35" dirty="0">
                <a:solidFill>
                  <a:srgbClr val="002060"/>
                </a:solidFill>
                <a:latin typeface="Arial"/>
                <a:cs typeface="Arial"/>
              </a:rPr>
              <a:t> </a:t>
            </a:r>
            <a:r>
              <a:rPr sz="4100" b="1" dirty="0">
                <a:solidFill>
                  <a:srgbClr val="002060"/>
                </a:solidFill>
                <a:latin typeface="Arial"/>
                <a:cs typeface="Arial"/>
              </a:rPr>
              <a:t>standard </a:t>
            </a:r>
            <a:r>
              <a:rPr sz="4100" b="1" spc="5" dirty="0">
                <a:solidFill>
                  <a:srgbClr val="002060"/>
                </a:solidFill>
                <a:latin typeface="Arial"/>
                <a:cs typeface="Arial"/>
              </a:rPr>
              <a:t> </a:t>
            </a:r>
            <a:r>
              <a:rPr sz="4100" b="1" dirty="0">
                <a:solidFill>
                  <a:srgbClr val="002060"/>
                </a:solidFill>
                <a:latin typeface="Arial"/>
                <a:cs typeface="Arial"/>
              </a:rPr>
              <a:t>he</a:t>
            </a:r>
            <a:r>
              <a:rPr sz="4100" b="1" spc="-5" dirty="0">
                <a:solidFill>
                  <a:srgbClr val="002060"/>
                </a:solidFill>
                <a:latin typeface="Arial"/>
                <a:cs typeface="Arial"/>
              </a:rPr>
              <a:t> </a:t>
            </a:r>
            <a:r>
              <a:rPr sz="4100" b="1" dirty="0">
                <a:solidFill>
                  <a:srgbClr val="002060"/>
                </a:solidFill>
                <a:latin typeface="Arial"/>
                <a:cs typeface="Arial"/>
              </a:rPr>
              <a:t>gave</a:t>
            </a:r>
            <a:r>
              <a:rPr sz="4100" b="1" spc="5" dirty="0">
                <a:solidFill>
                  <a:srgbClr val="002060"/>
                </a:solidFill>
                <a:latin typeface="Arial"/>
                <a:cs typeface="Arial"/>
              </a:rPr>
              <a:t> us.</a:t>
            </a:r>
            <a:endParaRPr sz="4100">
              <a:latin typeface="Arial"/>
              <a:cs typeface="Arial"/>
            </a:endParaRPr>
          </a:p>
        </p:txBody>
      </p:sp>
      <p:pic>
        <p:nvPicPr>
          <p:cNvPr id="3" name="object 3"/>
          <p:cNvPicPr/>
          <p:nvPr/>
        </p:nvPicPr>
        <p:blipFill>
          <a:blip r:embed="rId2" cstate="print"/>
          <a:stretch>
            <a:fillRect/>
          </a:stretch>
        </p:blipFill>
        <p:spPr>
          <a:xfrm>
            <a:off x="12642388" y="2365302"/>
            <a:ext cx="6491947" cy="625111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11222" y="1310640"/>
            <a:ext cx="3121660" cy="650240"/>
          </a:xfrm>
          <a:prstGeom prst="rect">
            <a:avLst/>
          </a:prstGeom>
        </p:spPr>
        <p:txBody>
          <a:bodyPr vert="horz" wrap="square" lIns="0" tIns="12700" rIns="0" bIns="0" rtlCol="0">
            <a:spAutoFit/>
          </a:bodyPr>
          <a:lstStyle/>
          <a:p>
            <a:pPr marL="12700">
              <a:lnSpc>
                <a:spcPct val="100000"/>
              </a:lnSpc>
              <a:spcBef>
                <a:spcPts val="100"/>
              </a:spcBef>
            </a:pPr>
            <a:r>
              <a:rPr dirty="0"/>
              <a:t>Rtvik</a:t>
            </a:r>
            <a:r>
              <a:rPr spc="-135" dirty="0"/>
              <a:t> </a:t>
            </a:r>
            <a:r>
              <a:rPr dirty="0"/>
              <a:t>heresy</a:t>
            </a:r>
          </a:p>
        </p:txBody>
      </p:sp>
      <p:sp>
        <p:nvSpPr>
          <p:cNvPr id="3" name="object 3"/>
          <p:cNvSpPr txBox="1"/>
          <p:nvPr/>
        </p:nvSpPr>
        <p:spPr>
          <a:xfrm>
            <a:off x="1453333" y="3813047"/>
            <a:ext cx="8836025" cy="3698240"/>
          </a:xfrm>
          <a:prstGeom prst="rect">
            <a:avLst/>
          </a:prstGeom>
        </p:spPr>
        <p:txBody>
          <a:bodyPr vert="horz" wrap="square" lIns="0" tIns="45719" rIns="0" bIns="0" rtlCol="0">
            <a:spAutoFit/>
          </a:bodyPr>
          <a:lstStyle/>
          <a:p>
            <a:pPr marL="12700" marR="5080" indent="-1270" algn="ctr">
              <a:lnSpc>
                <a:spcPts val="4800"/>
              </a:lnSpc>
              <a:spcBef>
                <a:spcPts val="359"/>
              </a:spcBef>
            </a:pPr>
            <a:r>
              <a:rPr sz="4100" b="1" dirty="0">
                <a:solidFill>
                  <a:srgbClr val="002060"/>
                </a:solidFill>
                <a:latin typeface="Arial"/>
                <a:cs typeface="Arial"/>
              </a:rPr>
              <a:t>Advocates of the rtvik theory seek </a:t>
            </a:r>
            <a:r>
              <a:rPr sz="4100" b="1" spc="5" dirty="0">
                <a:solidFill>
                  <a:srgbClr val="002060"/>
                </a:solidFill>
                <a:latin typeface="Arial"/>
                <a:cs typeface="Arial"/>
              </a:rPr>
              <a:t> </a:t>
            </a:r>
            <a:r>
              <a:rPr sz="4100" b="1" dirty="0">
                <a:solidFill>
                  <a:srgbClr val="002060"/>
                </a:solidFill>
                <a:latin typeface="Arial"/>
                <a:cs typeface="Arial"/>
              </a:rPr>
              <a:t>to justify their cause </a:t>
            </a:r>
            <a:r>
              <a:rPr sz="4100" b="1" spc="-5" dirty="0">
                <a:solidFill>
                  <a:srgbClr val="002060"/>
                </a:solidFill>
                <a:latin typeface="Arial"/>
                <a:cs typeface="Arial"/>
              </a:rPr>
              <a:t>solely </a:t>
            </a:r>
            <a:r>
              <a:rPr sz="4100" b="1" dirty="0">
                <a:solidFill>
                  <a:srgbClr val="002060"/>
                </a:solidFill>
                <a:latin typeface="Arial"/>
                <a:cs typeface="Arial"/>
              </a:rPr>
              <a:t>through </a:t>
            </a:r>
            <a:r>
              <a:rPr sz="4100" b="1" spc="-1125" dirty="0">
                <a:solidFill>
                  <a:srgbClr val="002060"/>
                </a:solidFill>
                <a:latin typeface="Arial"/>
                <a:cs typeface="Arial"/>
              </a:rPr>
              <a:t> </a:t>
            </a:r>
            <a:r>
              <a:rPr sz="4100" b="1" dirty="0">
                <a:solidFill>
                  <a:srgbClr val="002060"/>
                </a:solidFill>
                <a:latin typeface="Arial"/>
                <a:cs typeface="Arial"/>
              </a:rPr>
              <a:t>a distorted and </a:t>
            </a:r>
            <a:r>
              <a:rPr sz="4100" b="1" spc="-5" dirty="0">
                <a:solidFill>
                  <a:srgbClr val="002060"/>
                </a:solidFill>
                <a:latin typeface="Arial"/>
                <a:cs typeface="Arial"/>
              </a:rPr>
              <a:t>false </a:t>
            </a:r>
            <a:r>
              <a:rPr sz="4100" b="1" dirty="0">
                <a:solidFill>
                  <a:srgbClr val="002060"/>
                </a:solidFill>
                <a:latin typeface="Arial"/>
                <a:cs typeface="Arial"/>
              </a:rPr>
              <a:t>interpretation </a:t>
            </a:r>
            <a:r>
              <a:rPr sz="4100" b="1" spc="5" dirty="0">
                <a:solidFill>
                  <a:srgbClr val="002060"/>
                </a:solidFill>
                <a:latin typeface="Arial"/>
                <a:cs typeface="Arial"/>
              </a:rPr>
              <a:t> </a:t>
            </a:r>
            <a:r>
              <a:rPr sz="4100" b="1" dirty="0">
                <a:solidFill>
                  <a:srgbClr val="002060"/>
                </a:solidFill>
                <a:latin typeface="Arial"/>
                <a:cs typeface="Arial"/>
              </a:rPr>
              <a:t>of</a:t>
            </a:r>
            <a:r>
              <a:rPr sz="4100" b="1" spc="-5" dirty="0">
                <a:solidFill>
                  <a:srgbClr val="002060"/>
                </a:solidFill>
                <a:latin typeface="Arial"/>
                <a:cs typeface="Arial"/>
              </a:rPr>
              <a:t> </a:t>
            </a:r>
            <a:r>
              <a:rPr sz="4100" b="1" dirty="0">
                <a:solidFill>
                  <a:srgbClr val="002060"/>
                </a:solidFill>
                <a:latin typeface="Arial"/>
                <a:cs typeface="Arial"/>
              </a:rPr>
              <a:t>a </a:t>
            </a:r>
            <a:r>
              <a:rPr sz="4100" b="1" spc="-5" dirty="0">
                <a:solidFill>
                  <a:srgbClr val="002060"/>
                </a:solidFill>
                <a:latin typeface="Arial"/>
                <a:cs typeface="Arial"/>
              </a:rPr>
              <a:t>single</a:t>
            </a:r>
            <a:r>
              <a:rPr sz="4100" b="1" dirty="0">
                <a:solidFill>
                  <a:srgbClr val="002060"/>
                </a:solidFill>
                <a:latin typeface="Arial"/>
                <a:cs typeface="Arial"/>
              </a:rPr>
              <a:t> </a:t>
            </a:r>
            <a:r>
              <a:rPr sz="4100" b="1" spc="-5" dirty="0">
                <a:solidFill>
                  <a:srgbClr val="002060"/>
                </a:solidFill>
                <a:latin typeface="Arial"/>
                <a:cs typeface="Arial"/>
              </a:rPr>
              <a:t>letter</a:t>
            </a:r>
            <a:r>
              <a:rPr sz="4100" b="1" dirty="0">
                <a:solidFill>
                  <a:srgbClr val="002060"/>
                </a:solidFill>
                <a:latin typeface="Arial"/>
                <a:cs typeface="Arial"/>
              </a:rPr>
              <a:t> written </a:t>
            </a:r>
            <a:r>
              <a:rPr sz="4100" b="1" spc="5" dirty="0">
                <a:solidFill>
                  <a:srgbClr val="002060"/>
                </a:solidFill>
                <a:latin typeface="Arial"/>
                <a:cs typeface="Arial"/>
              </a:rPr>
              <a:t>by</a:t>
            </a:r>
            <a:endParaRPr sz="4100">
              <a:latin typeface="Arial"/>
              <a:cs typeface="Arial"/>
            </a:endParaRPr>
          </a:p>
          <a:p>
            <a:pPr marL="832485" marR="825500" algn="ctr">
              <a:lnSpc>
                <a:spcPts val="4800"/>
              </a:lnSpc>
            </a:pPr>
            <a:r>
              <a:rPr sz="4100" b="1" dirty="0">
                <a:solidFill>
                  <a:srgbClr val="002060"/>
                </a:solidFill>
                <a:latin typeface="Arial"/>
                <a:cs typeface="Arial"/>
              </a:rPr>
              <a:t>Srila Prabhupada's secretary </a:t>
            </a:r>
            <a:r>
              <a:rPr sz="4100" b="1" spc="-1125" dirty="0">
                <a:solidFill>
                  <a:srgbClr val="002060"/>
                </a:solidFill>
                <a:latin typeface="Arial"/>
                <a:cs typeface="Arial"/>
              </a:rPr>
              <a:t> </a:t>
            </a:r>
            <a:r>
              <a:rPr sz="4100" b="1" dirty="0">
                <a:solidFill>
                  <a:srgbClr val="002060"/>
                </a:solidFill>
                <a:latin typeface="Arial"/>
                <a:cs typeface="Arial"/>
              </a:rPr>
              <a:t>on</a:t>
            </a:r>
            <a:r>
              <a:rPr sz="4100" b="1" spc="-5" dirty="0">
                <a:solidFill>
                  <a:srgbClr val="002060"/>
                </a:solidFill>
                <a:latin typeface="Arial"/>
                <a:cs typeface="Arial"/>
              </a:rPr>
              <a:t> July</a:t>
            </a:r>
            <a:r>
              <a:rPr sz="4100" b="1" spc="-15" dirty="0">
                <a:solidFill>
                  <a:srgbClr val="002060"/>
                </a:solidFill>
                <a:latin typeface="Arial"/>
                <a:cs typeface="Arial"/>
              </a:rPr>
              <a:t> </a:t>
            </a:r>
            <a:r>
              <a:rPr sz="4100" b="1" spc="-5" dirty="0">
                <a:solidFill>
                  <a:srgbClr val="002060"/>
                </a:solidFill>
                <a:latin typeface="Arial"/>
                <a:cs typeface="Arial"/>
              </a:rPr>
              <a:t>9,</a:t>
            </a:r>
            <a:r>
              <a:rPr sz="4100" b="1" dirty="0">
                <a:solidFill>
                  <a:srgbClr val="002060"/>
                </a:solidFill>
                <a:latin typeface="Arial"/>
                <a:cs typeface="Arial"/>
              </a:rPr>
              <a:t> </a:t>
            </a:r>
            <a:r>
              <a:rPr sz="4100" b="1" spc="-5" dirty="0">
                <a:solidFill>
                  <a:srgbClr val="002060"/>
                </a:solidFill>
                <a:latin typeface="Arial"/>
                <a:cs typeface="Arial"/>
              </a:rPr>
              <a:t>1977.</a:t>
            </a:r>
            <a:endParaRPr sz="4100">
              <a:latin typeface="Arial"/>
              <a:cs typeface="Arial"/>
            </a:endParaRPr>
          </a:p>
        </p:txBody>
      </p:sp>
      <p:pic>
        <p:nvPicPr>
          <p:cNvPr id="4" name="object 4"/>
          <p:cNvPicPr/>
          <p:nvPr/>
        </p:nvPicPr>
        <p:blipFill>
          <a:blip r:embed="rId2" cstate="print"/>
          <a:stretch>
            <a:fillRect/>
          </a:stretch>
        </p:blipFill>
        <p:spPr>
          <a:xfrm>
            <a:off x="12896291" y="1068779"/>
            <a:ext cx="5235435" cy="900345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1283267" y="1439745"/>
            <a:ext cx="7068184" cy="8429625"/>
            <a:chOff x="11283267" y="1439745"/>
            <a:chExt cx="7068184" cy="8429625"/>
          </a:xfrm>
        </p:grpSpPr>
        <p:pic>
          <p:nvPicPr>
            <p:cNvPr id="3" name="object 3"/>
            <p:cNvPicPr/>
            <p:nvPr/>
          </p:nvPicPr>
          <p:blipFill>
            <a:blip r:embed="rId2" cstate="print"/>
            <a:stretch>
              <a:fillRect/>
            </a:stretch>
          </p:blipFill>
          <p:spPr>
            <a:xfrm>
              <a:off x="11325151" y="1481630"/>
              <a:ext cx="6984080" cy="8345294"/>
            </a:xfrm>
            <a:prstGeom prst="rect">
              <a:avLst/>
            </a:prstGeom>
          </p:spPr>
        </p:pic>
        <p:pic>
          <p:nvPicPr>
            <p:cNvPr id="4" name="object 4"/>
            <p:cNvPicPr/>
            <p:nvPr/>
          </p:nvPicPr>
          <p:blipFill>
            <a:blip r:embed="rId3" cstate="print"/>
            <a:stretch>
              <a:fillRect/>
            </a:stretch>
          </p:blipFill>
          <p:spPr>
            <a:xfrm>
              <a:off x="11283267" y="1439745"/>
              <a:ext cx="7067847" cy="8429062"/>
            </a:xfrm>
            <a:prstGeom prst="rect">
              <a:avLst/>
            </a:prstGeom>
          </p:spPr>
        </p:pic>
      </p:grpSp>
      <p:sp>
        <p:nvSpPr>
          <p:cNvPr id="5" name="object 5"/>
          <p:cNvSpPr txBox="1"/>
          <p:nvPr/>
        </p:nvSpPr>
        <p:spPr>
          <a:xfrm>
            <a:off x="1200626" y="3630168"/>
            <a:ext cx="8950325" cy="3076575"/>
          </a:xfrm>
          <a:prstGeom prst="rect">
            <a:avLst/>
          </a:prstGeom>
        </p:spPr>
        <p:txBody>
          <a:bodyPr vert="horz" wrap="square" lIns="0" tIns="45719" rIns="0" bIns="0" rtlCol="0">
            <a:spAutoFit/>
          </a:bodyPr>
          <a:lstStyle/>
          <a:p>
            <a:pPr marL="80645" marR="73660" algn="ctr">
              <a:lnSpc>
                <a:spcPts val="4800"/>
              </a:lnSpc>
              <a:spcBef>
                <a:spcPts val="359"/>
              </a:spcBef>
            </a:pPr>
            <a:r>
              <a:rPr sz="4100" b="1" dirty="0">
                <a:solidFill>
                  <a:srgbClr val="002060"/>
                </a:solidFill>
                <a:latin typeface="Arial"/>
                <a:cs typeface="Arial"/>
              </a:rPr>
              <a:t>The</a:t>
            </a:r>
            <a:r>
              <a:rPr sz="4100" b="1" spc="-10" dirty="0">
                <a:solidFill>
                  <a:srgbClr val="002060"/>
                </a:solidFill>
                <a:latin typeface="Arial"/>
                <a:cs typeface="Arial"/>
              </a:rPr>
              <a:t> </a:t>
            </a:r>
            <a:r>
              <a:rPr sz="4100" b="1" spc="-5" dirty="0">
                <a:solidFill>
                  <a:srgbClr val="002060"/>
                </a:solidFill>
                <a:latin typeface="Arial"/>
                <a:cs typeface="Arial"/>
              </a:rPr>
              <a:t>July</a:t>
            </a:r>
            <a:r>
              <a:rPr sz="4100" b="1" spc="-10" dirty="0">
                <a:solidFill>
                  <a:srgbClr val="002060"/>
                </a:solidFill>
                <a:latin typeface="Arial"/>
                <a:cs typeface="Arial"/>
              </a:rPr>
              <a:t> 9</a:t>
            </a:r>
            <a:r>
              <a:rPr sz="4200" b="1" spc="-15" baseline="15873" dirty="0">
                <a:solidFill>
                  <a:srgbClr val="002060"/>
                </a:solidFill>
                <a:latin typeface="Arial"/>
                <a:cs typeface="Arial"/>
              </a:rPr>
              <a:t>th</a:t>
            </a:r>
            <a:r>
              <a:rPr sz="4200" b="1" spc="480" baseline="15873" dirty="0">
                <a:solidFill>
                  <a:srgbClr val="002060"/>
                </a:solidFill>
                <a:latin typeface="Arial"/>
                <a:cs typeface="Arial"/>
              </a:rPr>
              <a:t> </a:t>
            </a:r>
            <a:r>
              <a:rPr sz="4100" b="1" spc="-5" dirty="0">
                <a:solidFill>
                  <a:srgbClr val="002060"/>
                </a:solidFill>
                <a:latin typeface="Arial"/>
                <a:cs typeface="Arial"/>
              </a:rPr>
              <a:t>letter</a:t>
            </a:r>
            <a:r>
              <a:rPr sz="4100" b="1" dirty="0">
                <a:solidFill>
                  <a:srgbClr val="002060"/>
                </a:solidFill>
                <a:latin typeface="Arial"/>
                <a:cs typeface="Arial"/>
              </a:rPr>
              <a:t> does</a:t>
            </a:r>
            <a:r>
              <a:rPr sz="4100" b="1" spc="-5" dirty="0">
                <a:solidFill>
                  <a:srgbClr val="002060"/>
                </a:solidFill>
                <a:latin typeface="Arial"/>
                <a:cs typeface="Arial"/>
              </a:rPr>
              <a:t> </a:t>
            </a:r>
            <a:r>
              <a:rPr sz="4100" b="1" dirty="0">
                <a:solidFill>
                  <a:srgbClr val="002060"/>
                </a:solidFill>
                <a:latin typeface="Arial"/>
                <a:cs typeface="Arial"/>
              </a:rPr>
              <a:t>not mention </a:t>
            </a:r>
            <a:r>
              <a:rPr sz="4100" b="1" spc="-1125" dirty="0">
                <a:solidFill>
                  <a:srgbClr val="002060"/>
                </a:solidFill>
                <a:latin typeface="Arial"/>
                <a:cs typeface="Arial"/>
              </a:rPr>
              <a:t> </a:t>
            </a:r>
            <a:r>
              <a:rPr sz="4100" b="1" dirty="0">
                <a:solidFill>
                  <a:srgbClr val="002060"/>
                </a:solidFill>
                <a:latin typeface="Arial"/>
                <a:cs typeface="Arial"/>
              </a:rPr>
              <a:t>Srila</a:t>
            </a:r>
            <a:r>
              <a:rPr sz="4100" b="1" spc="-15" dirty="0">
                <a:solidFill>
                  <a:srgbClr val="002060"/>
                </a:solidFill>
                <a:latin typeface="Arial"/>
                <a:cs typeface="Arial"/>
              </a:rPr>
              <a:t> </a:t>
            </a:r>
            <a:r>
              <a:rPr sz="4100" b="1" dirty="0">
                <a:solidFill>
                  <a:srgbClr val="002060"/>
                </a:solidFill>
                <a:latin typeface="Arial"/>
                <a:cs typeface="Arial"/>
              </a:rPr>
              <a:t>Prabhupada's</a:t>
            </a:r>
            <a:r>
              <a:rPr sz="4100" b="1" spc="5" dirty="0">
                <a:solidFill>
                  <a:srgbClr val="002060"/>
                </a:solidFill>
                <a:latin typeface="Arial"/>
                <a:cs typeface="Arial"/>
              </a:rPr>
              <a:t> </a:t>
            </a:r>
            <a:r>
              <a:rPr sz="4100" b="1" dirty="0">
                <a:solidFill>
                  <a:srgbClr val="002060"/>
                </a:solidFill>
                <a:latin typeface="Arial"/>
                <a:cs typeface="Arial"/>
              </a:rPr>
              <a:t>departure</a:t>
            </a:r>
            <a:endParaRPr sz="4100">
              <a:latin typeface="Arial"/>
              <a:cs typeface="Arial"/>
            </a:endParaRPr>
          </a:p>
          <a:p>
            <a:pPr marL="37465" marR="30480" algn="ctr">
              <a:lnSpc>
                <a:spcPts val="4800"/>
              </a:lnSpc>
            </a:pPr>
            <a:r>
              <a:rPr sz="4100" b="1" dirty="0">
                <a:solidFill>
                  <a:srgbClr val="002060"/>
                </a:solidFill>
                <a:latin typeface="Arial"/>
                <a:cs typeface="Arial"/>
              </a:rPr>
              <a:t>nor does</a:t>
            </a:r>
            <a:r>
              <a:rPr sz="4100" b="1" spc="5" dirty="0">
                <a:solidFill>
                  <a:srgbClr val="002060"/>
                </a:solidFill>
                <a:latin typeface="Arial"/>
                <a:cs typeface="Arial"/>
              </a:rPr>
              <a:t> </a:t>
            </a:r>
            <a:r>
              <a:rPr sz="4100" b="1" spc="-5" dirty="0">
                <a:solidFill>
                  <a:srgbClr val="002060"/>
                </a:solidFill>
                <a:latin typeface="Arial"/>
                <a:cs typeface="Arial"/>
              </a:rPr>
              <a:t>it</a:t>
            </a:r>
            <a:r>
              <a:rPr sz="4100" b="1" spc="-10" dirty="0">
                <a:solidFill>
                  <a:srgbClr val="002060"/>
                </a:solidFill>
                <a:latin typeface="Arial"/>
                <a:cs typeface="Arial"/>
              </a:rPr>
              <a:t> </a:t>
            </a:r>
            <a:r>
              <a:rPr sz="4100" b="1" spc="5" dirty="0">
                <a:solidFill>
                  <a:srgbClr val="002060"/>
                </a:solidFill>
                <a:latin typeface="Arial"/>
                <a:cs typeface="Arial"/>
              </a:rPr>
              <a:t>refer</a:t>
            </a:r>
            <a:r>
              <a:rPr sz="4100" b="1" spc="15" dirty="0">
                <a:solidFill>
                  <a:srgbClr val="002060"/>
                </a:solidFill>
                <a:latin typeface="Arial"/>
                <a:cs typeface="Arial"/>
              </a:rPr>
              <a:t> </a:t>
            </a:r>
            <a:r>
              <a:rPr sz="4100" b="1" dirty="0">
                <a:solidFill>
                  <a:srgbClr val="002060"/>
                </a:solidFill>
                <a:latin typeface="Arial"/>
                <a:cs typeface="Arial"/>
              </a:rPr>
              <a:t>to</a:t>
            </a:r>
            <a:r>
              <a:rPr sz="4100" b="1" spc="5" dirty="0">
                <a:solidFill>
                  <a:srgbClr val="002060"/>
                </a:solidFill>
                <a:latin typeface="Arial"/>
                <a:cs typeface="Arial"/>
              </a:rPr>
              <a:t> </a:t>
            </a:r>
            <a:r>
              <a:rPr sz="4100" b="1" dirty="0">
                <a:solidFill>
                  <a:srgbClr val="002060"/>
                </a:solidFill>
                <a:latin typeface="Arial"/>
                <a:cs typeface="Arial"/>
              </a:rPr>
              <a:t>how</a:t>
            </a:r>
            <a:r>
              <a:rPr sz="4100" b="1" spc="10" dirty="0">
                <a:solidFill>
                  <a:srgbClr val="002060"/>
                </a:solidFill>
                <a:latin typeface="Arial"/>
                <a:cs typeface="Arial"/>
              </a:rPr>
              <a:t> </a:t>
            </a:r>
            <a:r>
              <a:rPr sz="4100" b="1" dirty="0">
                <a:solidFill>
                  <a:srgbClr val="002060"/>
                </a:solidFill>
                <a:latin typeface="Arial"/>
                <a:cs typeface="Arial"/>
              </a:rPr>
              <a:t>he</a:t>
            </a:r>
            <a:r>
              <a:rPr sz="4100" b="1" spc="15" dirty="0">
                <a:solidFill>
                  <a:srgbClr val="002060"/>
                </a:solidFill>
                <a:latin typeface="Arial"/>
                <a:cs typeface="Arial"/>
              </a:rPr>
              <a:t> </a:t>
            </a:r>
            <a:r>
              <a:rPr sz="4100" b="1" spc="-5" dirty="0">
                <a:solidFill>
                  <a:srgbClr val="002060"/>
                </a:solidFill>
                <a:latin typeface="Arial"/>
                <a:cs typeface="Arial"/>
              </a:rPr>
              <a:t>intended </a:t>
            </a:r>
            <a:r>
              <a:rPr sz="4100" b="1" spc="-1125" dirty="0">
                <a:solidFill>
                  <a:srgbClr val="002060"/>
                </a:solidFill>
                <a:latin typeface="Arial"/>
                <a:cs typeface="Arial"/>
              </a:rPr>
              <a:t> </a:t>
            </a:r>
            <a:r>
              <a:rPr sz="4100" b="1" spc="-5" dirty="0">
                <a:solidFill>
                  <a:srgbClr val="002060"/>
                </a:solidFill>
                <a:latin typeface="Arial"/>
                <a:cs typeface="Arial"/>
              </a:rPr>
              <a:t>initiations</a:t>
            </a:r>
            <a:r>
              <a:rPr sz="4100" b="1" spc="-10" dirty="0">
                <a:solidFill>
                  <a:srgbClr val="002060"/>
                </a:solidFill>
                <a:latin typeface="Arial"/>
                <a:cs typeface="Arial"/>
              </a:rPr>
              <a:t> </a:t>
            </a:r>
            <a:r>
              <a:rPr sz="4100" b="1" dirty="0">
                <a:solidFill>
                  <a:srgbClr val="002060"/>
                </a:solidFill>
                <a:latin typeface="Arial"/>
                <a:cs typeface="Arial"/>
              </a:rPr>
              <a:t>to</a:t>
            </a:r>
            <a:r>
              <a:rPr sz="4100" b="1" spc="5" dirty="0">
                <a:solidFill>
                  <a:srgbClr val="002060"/>
                </a:solidFill>
                <a:latin typeface="Arial"/>
                <a:cs typeface="Arial"/>
              </a:rPr>
              <a:t> </a:t>
            </a:r>
            <a:r>
              <a:rPr sz="4100" b="1" dirty="0">
                <a:solidFill>
                  <a:srgbClr val="002060"/>
                </a:solidFill>
                <a:latin typeface="Arial"/>
                <a:cs typeface="Arial"/>
              </a:rPr>
              <a:t>go on </a:t>
            </a:r>
            <a:r>
              <a:rPr sz="4100" b="1" spc="-5" dirty="0">
                <a:solidFill>
                  <a:srgbClr val="002060"/>
                </a:solidFill>
                <a:latin typeface="Arial"/>
                <a:cs typeface="Arial"/>
              </a:rPr>
              <a:t>after</a:t>
            </a:r>
            <a:endParaRPr sz="4100">
              <a:latin typeface="Arial"/>
              <a:cs typeface="Arial"/>
            </a:endParaRPr>
          </a:p>
          <a:p>
            <a:pPr algn="ctr">
              <a:lnSpc>
                <a:spcPts val="4565"/>
              </a:lnSpc>
              <a:tabLst>
                <a:tab pos="3126105" algn="l"/>
              </a:tabLst>
            </a:pPr>
            <a:r>
              <a:rPr sz="4100" b="1" dirty="0">
                <a:solidFill>
                  <a:srgbClr val="002060"/>
                </a:solidFill>
                <a:latin typeface="Arial"/>
                <a:cs typeface="Arial"/>
              </a:rPr>
              <a:t>his</a:t>
            </a:r>
            <a:r>
              <a:rPr sz="4100" b="1" spc="5" dirty="0">
                <a:solidFill>
                  <a:srgbClr val="002060"/>
                </a:solidFill>
                <a:latin typeface="Arial"/>
                <a:cs typeface="Arial"/>
              </a:rPr>
              <a:t> </a:t>
            </a:r>
            <a:r>
              <a:rPr sz="4100" b="1" spc="-5" dirty="0">
                <a:solidFill>
                  <a:srgbClr val="002060"/>
                </a:solidFill>
                <a:latin typeface="Arial"/>
                <a:cs typeface="Arial"/>
              </a:rPr>
              <a:t>physical	</a:t>
            </a:r>
            <a:r>
              <a:rPr sz="4100" b="1" dirty="0">
                <a:solidFill>
                  <a:srgbClr val="002060"/>
                </a:solidFill>
                <a:latin typeface="Arial"/>
                <a:cs typeface="Arial"/>
              </a:rPr>
              <a:t>departure.</a:t>
            </a:r>
            <a:endParaRPr sz="4100">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11222" y="1310640"/>
            <a:ext cx="3121660" cy="650240"/>
          </a:xfrm>
          <a:prstGeom prst="rect">
            <a:avLst/>
          </a:prstGeom>
        </p:spPr>
        <p:txBody>
          <a:bodyPr vert="horz" wrap="square" lIns="0" tIns="12700" rIns="0" bIns="0" rtlCol="0">
            <a:spAutoFit/>
          </a:bodyPr>
          <a:lstStyle/>
          <a:p>
            <a:pPr marL="12700">
              <a:lnSpc>
                <a:spcPct val="100000"/>
              </a:lnSpc>
              <a:spcBef>
                <a:spcPts val="100"/>
              </a:spcBef>
            </a:pPr>
            <a:r>
              <a:rPr dirty="0"/>
              <a:t>Rtvik</a:t>
            </a:r>
            <a:r>
              <a:rPr spc="-135" dirty="0"/>
              <a:t> </a:t>
            </a:r>
            <a:r>
              <a:rPr dirty="0"/>
              <a:t>heresy</a:t>
            </a:r>
          </a:p>
        </p:txBody>
      </p:sp>
      <p:sp>
        <p:nvSpPr>
          <p:cNvPr id="3" name="object 3"/>
          <p:cNvSpPr txBox="1"/>
          <p:nvPr/>
        </p:nvSpPr>
        <p:spPr>
          <a:xfrm>
            <a:off x="1445925" y="3880104"/>
            <a:ext cx="8286750" cy="3698240"/>
          </a:xfrm>
          <a:prstGeom prst="rect">
            <a:avLst/>
          </a:prstGeom>
        </p:spPr>
        <p:txBody>
          <a:bodyPr vert="horz" wrap="square" lIns="0" tIns="40640" rIns="0" bIns="0" rtlCol="0">
            <a:spAutoFit/>
          </a:bodyPr>
          <a:lstStyle/>
          <a:p>
            <a:pPr marL="12065" marR="5080" indent="2540" algn="ctr">
              <a:lnSpc>
                <a:spcPts val="4800"/>
              </a:lnSpc>
              <a:spcBef>
                <a:spcPts val="320"/>
              </a:spcBef>
            </a:pPr>
            <a:r>
              <a:rPr sz="4100" b="1" dirty="0">
                <a:solidFill>
                  <a:srgbClr val="002060"/>
                </a:solidFill>
                <a:latin typeface="Arial"/>
                <a:cs typeface="Arial"/>
              </a:rPr>
              <a:t>The rtvik theory </a:t>
            </a:r>
            <a:r>
              <a:rPr sz="4100" b="1" spc="-5" dirty="0">
                <a:solidFill>
                  <a:srgbClr val="002060"/>
                </a:solidFill>
                <a:latin typeface="Arial"/>
                <a:cs typeface="Arial"/>
              </a:rPr>
              <a:t>claims </a:t>
            </a:r>
            <a:r>
              <a:rPr sz="4100" b="1" dirty="0">
                <a:solidFill>
                  <a:srgbClr val="002060"/>
                </a:solidFill>
                <a:latin typeface="Arial"/>
                <a:cs typeface="Arial"/>
              </a:rPr>
              <a:t>that the </a:t>
            </a:r>
            <a:r>
              <a:rPr sz="4100" b="1" spc="5" dirty="0">
                <a:solidFill>
                  <a:srgbClr val="002060"/>
                </a:solidFill>
                <a:latin typeface="Arial"/>
                <a:cs typeface="Arial"/>
              </a:rPr>
              <a:t> </a:t>
            </a:r>
            <a:r>
              <a:rPr sz="4100" b="1" dirty="0">
                <a:solidFill>
                  <a:srgbClr val="002060"/>
                </a:solidFill>
                <a:latin typeface="Arial"/>
                <a:cs typeface="Arial"/>
              </a:rPr>
              <a:t>disciplic </a:t>
            </a:r>
            <a:r>
              <a:rPr sz="4100" b="1" spc="-5" dirty="0">
                <a:solidFill>
                  <a:srgbClr val="002060"/>
                </a:solidFill>
                <a:latin typeface="Arial"/>
                <a:cs typeface="Arial"/>
              </a:rPr>
              <a:t>succession should </a:t>
            </a:r>
            <a:r>
              <a:rPr sz="4100" b="1" spc="5" dirty="0">
                <a:solidFill>
                  <a:srgbClr val="002060"/>
                </a:solidFill>
                <a:latin typeface="Arial"/>
                <a:cs typeface="Arial"/>
              </a:rPr>
              <a:t>have </a:t>
            </a:r>
            <a:r>
              <a:rPr sz="4100" b="1" spc="-1125" dirty="0">
                <a:solidFill>
                  <a:srgbClr val="002060"/>
                </a:solidFill>
                <a:latin typeface="Arial"/>
                <a:cs typeface="Arial"/>
              </a:rPr>
              <a:t> </a:t>
            </a:r>
            <a:r>
              <a:rPr sz="4100" b="1" dirty="0">
                <a:solidFill>
                  <a:srgbClr val="002060"/>
                </a:solidFill>
                <a:latin typeface="Arial"/>
                <a:cs typeface="Arial"/>
              </a:rPr>
              <a:t>ended with Srila </a:t>
            </a:r>
            <a:r>
              <a:rPr sz="4100" b="1" spc="5" dirty="0">
                <a:solidFill>
                  <a:srgbClr val="002060"/>
                </a:solidFill>
                <a:latin typeface="Arial"/>
                <a:cs typeface="Arial"/>
              </a:rPr>
              <a:t>Prabhupada </a:t>
            </a:r>
            <a:r>
              <a:rPr sz="4100" b="1" dirty="0">
                <a:solidFill>
                  <a:srgbClr val="002060"/>
                </a:solidFill>
                <a:latin typeface="Arial"/>
                <a:cs typeface="Arial"/>
              </a:rPr>
              <a:t>and </a:t>
            </a:r>
            <a:r>
              <a:rPr sz="4100" b="1" spc="-1125" dirty="0">
                <a:solidFill>
                  <a:srgbClr val="002060"/>
                </a:solidFill>
                <a:latin typeface="Arial"/>
                <a:cs typeface="Arial"/>
              </a:rPr>
              <a:t> </a:t>
            </a:r>
            <a:r>
              <a:rPr sz="4100" b="1" dirty="0">
                <a:solidFill>
                  <a:srgbClr val="002060"/>
                </a:solidFill>
                <a:latin typeface="Arial"/>
                <a:cs typeface="Arial"/>
              </a:rPr>
              <a:t>that none of Srila Prabhupada's </a:t>
            </a:r>
            <a:r>
              <a:rPr sz="4100" b="1" spc="5" dirty="0">
                <a:solidFill>
                  <a:srgbClr val="002060"/>
                </a:solidFill>
                <a:latin typeface="Arial"/>
                <a:cs typeface="Arial"/>
              </a:rPr>
              <a:t> </a:t>
            </a:r>
            <a:r>
              <a:rPr sz="4100" b="1" dirty="0">
                <a:solidFill>
                  <a:srgbClr val="002060"/>
                </a:solidFill>
                <a:latin typeface="Arial"/>
                <a:cs typeface="Arial"/>
              </a:rPr>
              <a:t>disciples</a:t>
            </a:r>
            <a:r>
              <a:rPr sz="4100" b="1" spc="5" dirty="0">
                <a:solidFill>
                  <a:srgbClr val="002060"/>
                </a:solidFill>
                <a:latin typeface="Arial"/>
                <a:cs typeface="Arial"/>
              </a:rPr>
              <a:t> </a:t>
            </a:r>
            <a:r>
              <a:rPr sz="4100" b="1" spc="-5" dirty="0">
                <a:solidFill>
                  <a:srgbClr val="002060"/>
                </a:solidFill>
                <a:latin typeface="Arial"/>
                <a:cs typeface="Arial"/>
              </a:rPr>
              <a:t>should </a:t>
            </a:r>
            <a:r>
              <a:rPr sz="4100" b="1" dirty="0">
                <a:solidFill>
                  <a:srgbClr val="002060"/>
                </a:solidFill>
                <a:latin typeface="Arial"/>
                <a:cs typeface="Arial"/>
              </a:rPr>
              <a:t>have</a:t>
            </a:r>
            <a:r>
              <a:rPr sz="4100" b="1" spc="10" dirty="0">
                <a:solidFill>
                  <a:srgbClr val="002060"/>
                </a:solidFill>
                <a:latin typeface="Arial"/>
                <a:cs typeface="Arial"/>
              </a:rPr>
              <a:t> </a:t>
            </a:r>
            <a:r>
              <a:rPr sz="4100" b="1" spc="5" dirty="0">
                <a:solidFill>
                  <a:srgbClr val="002060"/>
                </a:solidFill>
                <a:latin typeface="Arial"/>
                <a:cs typeface="Arial"/>
              </a:rPr>
              <a:t>become </a:t>
            </a:r>
            <a:r>
              <a:rPr sz="4100" b="1" spc="10" dirty="0">
                <a:solidFill>
                  <a:srgbClr val="002060"/>
                </a:solidFill>
                <a:latin typeface="Arial"/>
                <a:cs typeface="Arial"/>
              </a:rPr>
              <a:t> </a:t>
            </a:r>
            <a:r>
              <a:rPr sz="4100" b="1" spc="-5" dirty="0">
                <a:solidFill>
                  <a:srgbClr val="002060"/>
                </a:solidFill>
                <a:latin typeface="Arial"/>
                <a:cs typeface="Arial"/>
              </a:rPr>
              <a:t>initiating</a:t>
            </a:r>
            <a:r>
              <a:rPr sz="4100" b="1" spc="-10" dirty="0">
                <a:solidFill>
                  <a:srgbClr val="002060"/>
                </a:solidFill>
                <a:latin typeface="Arial"/>
                <a:cs typeface="Arial"/>
              </a:rPr>
              <a:t> </a:t>
            </a:r>
            <a:r>
              <a:rPr sz="4100" b="1" dirty="0">
                <a:solidFill>
                  <a:srgbClr val="002060"/>
                </a:solidFill>
                <a:latin typeface="Arial"/>
                <a:cs typeface="Arial"/>
              </a:rPr>
              <a:t>gurus.</a:t>
            </a:r>
            <a:endParaRPr sz="4100">
              <a:latin typeface="Arial"/>
              <a:cs typeface="Arial"/>
            </a:endParaRPr>
          </a:p>
        </p:txBody>
      </p:sp>
      <p:pic>
        <p:nvPicPr>
          <p:cNvPr id="4" name="object 4"/>
          <p:cNvPicPr/>
          <p:nvPr/>
        </p:nvPicPr>
        <p:blipFill>
          <a:blip r:embed="rId2" cstate="print"/>
          <a:stretch>
            <a:fillRect/>
          </a:stretch>
        </p:blipFill>
        <p:spPr>
          <a:xfrm>
            <a:off x="12896291" y="1068779"/>
            <a:ext cx="5235435" cy="900345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513594" y="2834640"/>
            <a:ext cx="17082770" cy="4917440"/>
          </a:xfrm>
          <a:prstGeom prst="rect">
            <a:avLst/>
          </a:prstGeom>
        </p:spPr>
        <p:txBody>
          <a:bodyPr vert="horz" wrap="square" lIns="0" tIns="45719" rIns="0" bIns="0" rtlCol="0">
            <a:spAutoFit/>
          </a:bodyPr>
          <a:lstStyle/>
          <a:p>
            <a:pPr marL="12700" marR="5080" algn="ctr">
              <a:lnSpc>
                <a:spcPts val="4800"/>
              </a:lnSpc>
              <a:spcBef>
                <a:spcPts val="359"/>
              </a:spcBef>
            </a:pPr>
            <a:r>
              <a:rPr sz="4100" b="1" dirty="0">
                <a:solidFill>
                  <a:srgbClr val="002060"/>
                </a:solidFill>
                <a:latin typeface="Arial"/>
                <a:cs typeface="Arial"/>
              </a:rPr>
              <a:t>Srila</a:t>
            </a:r>
            <a:r>
              <a:rPr sz="4100" b="1" spc="-10" dirty="0">
                <a:solidFill>
                  <a:srgbClr val="002060"/>
                </a:solidFill>
                <a:latin typeface="Arial"/>
                <a:cs typeface="Arial"/>
              </a:rPr>
              <a:t> </a:t>
            </a:r>
            <a:r>
              <a:rPr sz="4100" b="1" spc="5" dirty="0">
                <a:solidFill>
                  <a:srgbClr val="002060"/>
                </a:solidFill>
                <a:latin typeface="Arial"/>
                <a:cs typeface="Arial"/>
              </a:rPr>
              <a:t>Prabhupada </a:t>
            </a:r>
            <a:r>
              <a:rPr sz="4100" b="1" spc="-5" dirty="0">
                <a:solidFill>
                  <a:srgbClr val="002060"/>
                </a:solidFill>
                <a:latin typeface="Arial"/>
                <a:cs typeface="Arial"/>
              </a:rPr>
              <a:t>directed</a:t>
            </a:r>
            <a:r>
              <a:rPr sz="4100" b="1" spc="5" dirty="0">
                <a:solidFill>
                  <a:srgbClr val="002060"/>
                </a:solidFill>
                <a:latin typeface="Arial"/>
                <a:cs typeface="Arial"/>
              </a:rPr>
              <a:t> </a:t>
            </a:r>
            <a:r>
              <a:rPr sz="4100" b="1" dirty="0">
                <a:solidFill>
                  <a:srgbClr val="002060"/>
                </a:solidFill>
                <a:latin typeface="Arial"/>
                <a:cs typeface="Arial"/>
              </a:rPr>
              <a:t>that a</a:t>
            </a:r>
            <a:r>
              <a:rPr sz="4100" b="1" spc="10" dirty="0">
                <a:solidFill>
                  <a:srgbClr val="002060"/>
                </a:solidFill>
                <a:latin typeface="Arial"/>
                <a:cs typeface="Arial"/>
              </a:rPr>
              <a:t> </a:t>
            </a:r>
            <a:r>
              <a:rPr sz="4100" b="1" spc="5" dirty="0">
                <a:solidFill>
                  <a:srgbClr val="002060"/>
                </a:solidFill>
                <a:latin typeface="Arial"/>
                <a:cs typeface="Arial"/>
              </a:rPr>
              <a:t>number</a:t>
            </a:r>
            <a:r>
              <a:rPr sz="4100" b="1" spc="10" dirty="0">
                <a:solidFill>
                  <a:srgbClr val="002060"/>
                </a:solidFill>
                <a:latin typeface="Arial"/>
                <a:cs typeface="Arial"/>
              </a:rPr>
              <a:t> </a:t>
            </a:r>
            <a:r>
              <a:rPr sz="4100" b="1" dirty="0">
                <a:solidFill>
                  <a:srgbClr val="002060"/>
                </a:solidFill>
                <a:latin typeface="Arial"/>
                <a:cs typeface="Arial"/>
              </a:rPr>
              <a:t>of</a:t>
            </a:r>
            <a:r>
              <a:rPr sz="4100" b="1" spc="10" dirty="0">
                <a:solidFill>
                  <a:srgbClr val="002060"/>
                </a:solidFill>
                <a:latin typeface="Arial"/>
                <a:cs typeface="Arial"/>
              </a:rPr>
              <a:t> </a:t>
            </a:r>
            <a:r>
              <a:rPr sz="4100" b="1" dirty="0">
                <a:solidFill>
                  <a:srgbClr val="002060"/>
                </a:solidFill>
                <a:latin typeface="Arial"/>
                <a:cs typeface="Arial"/>
              </a:rPr>
              <a:t>his </a:t>
            </a:r>
            <a:r>
              <a:rPr sz="4100" b="1" spc="-5" dirty="0">
                <a:solidFill>
                  <a:srgbClr val="002060"/>
                </a:solidFill>
                <a:latin typeface="Arial"/>
                <a:cs typeface="Arial"/>
              </a:rPr>
              <a:t>senior</a:t>
            </a:r>
            <a:r>
              <a:rPr sz="4100" b="1" spc="15" dirty="0">
                <a:solidFill>
                  <a:srgbClr val="002060"/>
                </a:solidFill>
                <a:latin typeface="Arial"/>
                <a:cs typeface="Arial"/>
              </a:rPr>
              <a:t> </a:t>
            </a:r>
            <a:r>
              <a:rPr sz="4100" b="1" spc="-5" dirty="0">
                <a:solidFill>
                  <a:srgbClr val="002060"/>
                </a:solidFill>
                <a:latin typeface="Arial"/>
                <a:cs typeface="Arial"/>
              </a:rPr>
              <a:t>disciples </a:t>
            </a:r>
            <a:r>
              <a:rPr sz="4100" b="1" dirty="0">
                <a:solidFill>
                  <a:srgbClr val="002060"/>
                </a:solidFill>
                <a:latin typeface="Arial"/>
                <a:cs typeface="Arial"/>
              </a:rPr>
              <a:t> </a:t>
            </a:r>
            <a:r>
              <a:rPr sz="4100" b="1" spc="-5" dirty="0">
                <a:solidFill>
                  <a:srgbClr val="002060"/>
                </a:solidFill>
                <a:latin typeface="Arial"/>
                <a:cs typeface="Arial"/>
              </a:rPr>
              <a:t>should</a:t>
            </a:r>
            <a:r>
              <a:rPr sz="4100" b="1" spc="5" dirty="0">
                <a:solidFill>
                  <a:srgbClr val="002060"/>
                </a:solidFill>
                <a:latin typeface="Arial"/>
                <a:cs typeface="Arial"/>
              </a:rPr>
              <a:t> </a:t>
            </a:r>
            <a:r>
              <a:rPr sz="4100" b="1" dirty="0">
                <a:solidFill>
                  <a:srgbClr val="002060"/>
                </a:solidFill>
                <a:latin typeface="Arial"/>
                <a:cs typeface="Arial"/>
              </a:rPr>
              <a:t>answer</a:t>
            </a:r>
            <a:r>
              <a:rPr sz="4100" b="1" spc="25" dirty="0">
                <a:solidFill>
                  <a:srgbClr val="002060"/>
                </a:solidFill>
                <a:latin typeface="Arial"/>
                <a:cs typeface="Arial"/>
              </a:rPr>
              <a:t> </a:t>
            </a:r>
            <a:r>
              <a:rPr sz="4100" b="1" dirty="0">
                <a:solidFill>
                  <a:srgbClr val="002060"/>
                </a:solidFill>
                <a:latin typeface="Arial"/>
                <a:cs typeface="Arial"/>
              </a:rPr>
              <a:t>the</a:t>
            </a:r>
            <a:r>
              <a:rPr sz="4100" b="1" spc="5" dirty="0">
                <a:solidFill>
                  <a:srgbClr val="002060"/>
                </a:solidFill>
                <a:latin typeface="Arial"/>
                <a:cs typeface="Arial"/>
              </a:rPr>
              <a:t> </a:t>
            </a:r>
            <a:r>
              <a:rPr sz="4100" b="1" spc="-5" dirty="0">
                <a:solidFill>
                  <a:srgbClr val="002060"/>
                </a:solidFill>
                <a:latin typeface="Arial"/>
                <a:cs typeface="Arial"/>
              </a:rPr>
              <a:t>letters</a:t>
            </a:r>
            <a:r>
              <a:rPr sz="4100" b="1" spc="15" dirty="0">
                <a:solidFill>
                  <a:srgbClr val="002060"/>
                </a:solidFill>
                <a:latin typeface="Arial"/>
                <a:cs typeface="Arial"/>
              </a:rPr>
              <a:t> </a:t>
            </a:r>
            <a:r>
              <a:rPr sz="4100" b="1" dirty="0">
                <a:solidFill>
                  <a:srgbClr val="002060"/>
                </a:solidFill>
                <a:latin typeface="Arial"/>
                <a:cs typeface="Arial"/>
              </a:rPr>
              <a:t>and</a:t>
            </a:r>
            <a:r>
              <a:rPr sz="4100" b="1" spc="20" dirty="0">
                <a:solidFill>
                  <a:srgbClr val="002060"/>
                </a:solidFill>
                <a:latin typeface="Arial"/>
                <a:cs typeface="Arial"/>
              </a:rPr>
              <a:t> </a:t>
            </a:r>
            <a:r>
              <a:rPr sz="4100" b="1" spc="-5" dirty="0">
                <a:solidFill>
                  <a:srgbClr val="002060"/>
                </a:solidFill>
                <a:latin typeface="Arial"/>
                <a:cs typeface="Arial"/>
              </a:rPr>
              <a:t>conduct</a:t>
            </a:r>
            <a:r>
              <a:rPr sz="4100" b="1" spc="10" dirty="0">
                <a:solidFill>
                  <a:srgbClr val="002060"/>
                </a:solidFill>
                <a:latin typeface="Arial"/>
                <a:cs typeface="Arial"/>
              </a:rPr>
              <a:t> </a:t>
            </a:r>
            <a:r>
              <a:rPr sz="4100" b="1" spc="-5" dirty="0">
                <a:solidFill>
                  <a:srgbClr val="002060"/>
                </a:solidFill>
                <a:latin typeface="Arial"/>
                <a:cs typeface="Arial"/>
              </a:rPr>
              <a:t>initiation</a:t>
            </a:r>
            <a:r>
              <a:rPr sz="4100" b="1" spc="15" dirty="0">
                <a:solidFill>
                  <a:srgbClr val="002060"/>
                </a:solidFill>
                <a:latin typeface="Arial"/>
                <a:cs typeface="Arial"/>
              </a:rPr>
              <a:t> </a:t>
            </a:r>
            <a:r>
              <a:rPr sz="4100" b="1" dirty="0">
                <a:solidFill>
                  <a:srgbClr val="002060"/>
                </a:solidFill>
                <a:latin typeface="Arial"/>
                <a:cs typeface="Arial"/>
              </a:rPr>
              <a:t>ceremonies</a:t>
            </a:r>
            <a:r>
              <a:rPr sz="4100" b="1" spc="15" dirty="0">
                <a:solidFill>
                  <a:srgbClr val="002060"/>
                </a:solidFill>
                <a:latin typeface="Arial"/>
                <a:cs typeface="Arial"/>
              </a:rPr>
              <a:t> </a:t>
            </a:r>
            <a:r>
              <a:rPr sz="4100" b="1" dirty="0">
                <a:solidFill>
                  <a:srgbClr val="002060"/>
                </a:solidFill>
                <a:latin typeface="Arial"/>
                <a:cs typeface="Arial"/>
              </a:rPr>
              <a:t>on</a:t>
            </a:r>
            <a:r>
              <a:rPr sz="4100" b="1" spc="10" dirty="0">
                <a:solidFill>
                  <a:srgbClr val="002060"/>
                </a:solidFill>
                <a:latin typeface="Arial"/>
                <a:cs typeface="Arial"/>
              </a:rPr>
              <a:t> </a:t>
            </a:r>
            <a:r>
              <a:rPr sz="4100" b="1" dirty="0">
                <a:solidFill>
                  <a:srgbClr val="002060"/>
                </a:solidFill>
                <a:latin typeface="Arial"/>
                <a:cs typeface="Arial"/>
              </a:rPr>
              <a:t>his </a:t>
            </a:r>
            <a:r>
              <a:rPr sz="4100" b="1" spc="5" dirty="0">
                <a:solidFill>
                  <a:srgbClr val="002060"/>
                </a:solidFill>
                <a:latin typeface="Arial"/>
                <a:cs typeface="Arial"/>
              </a:rPr>
              <a:t> </a:t>
            </a:r>
            <a:r>
              <a:rPr sz="4100" b="1" dirty="0">
                <a:solidFill>
                  <a:srgbClr val="002060"/>
                </a:solidFill>
                <a:latin typeface="Arial"/>
                <a:cs typeface="Arial"/>
              </a:rPr>
              <a:t>behalf,</a:t>
            </a:r>
            <a:r>
              <a:rPr sz="4100" b="1" spc="10" dirty="0">
                <a:solidFill>
                  <a:srgbClr val="002060"/>
                </a:solidFill>
                <a:latin typeface="Arial"/>
                <a:cs typeface="Arial"/>
              </a:rPr>
              <a:t> </a:t>
            </a:r>
            <a:r>
              <a:rPr sz="4100" b="1" dirty="0">
                <a:solidFill>
                  <a:srgbClr val="002060"/>
                </a:solidFill>
                <a:latin typeface="Arial"/>
                <a:cs typeface="Arial"/>
              </a:rPr>
              <a:t>with</a:t>
            </a:r>
            <a:r>
              <a:rPr sz="4100" b="1" spc="10" dirty="0">
                <a:solidFill>
                  <a:srgbClr val="002060"/>
                </a:solidFill>
                <a:latin typeface="Arial"/>
                <a:cs typeface="Arial"/>
              </a:rPr>
              <a:t> </a:t>
            </a:r>
            <a:r>
              <a:rPr sz="4100" b="1" dirty="0">
                <a:solidFill>
                  <a:srgbClr val="002060"/>
                </a:solidFill>
                <a:latin typeface="Arial"/>
                <a:cs typeface="Arial"/>
              </a:rPr>
              <a:t>the</a:t>
            </a:r>
            <a:r>
              <a:rPr sz="4100" b="1" spc="10" dirty="0">
                <a:solidFill>
                  <a:srgbClr val="002060"/>
                </a:solidFill>
                <a:latin typeface="Arial"/>
                <a:cs typeface="Arial"/>
              </a:rPr>
              <a:t> </a:t>
            </a:r>
            <a:r>
              <a:rPr sz="4100" b="1" dirty="0">
                <a:solidFill>
                  <a:srgbClr val="002060"/>
                </a:solidFill>
                <a:latin typeface="Arial"/>
                <a:cs typeface="Arial"/>
              </a:rPr>
              <a:t>new</a:t>
            </a:r>
            <a:r>
              <a:rPr sz="4100" b="1" spc="15" dirty="0">
                <a:solidFill>
                  <a:srgbClr val="002060"/>
                </a:solidFill>
                <a:latin typeface="Arial"/>
                <a:cs typeface="Arial"/>
              </a:rPr>
              <a:t> </a:t>
            </a:r>
            <a:r>
              <a:rPr sz="4100" b="1" spc="-5" dirty="0">
                <a:solidFill>
                  <a:srgbClr val="002060"/>
                </a:solidFill>
                <a:latin typeface="Arial"/>
                <a:cs typeface="Arial"/>
              </a:rPr>
              <a:t>initiates</a:t>
            </a:r>
            <a:r>
              <a:rPr sz="4100" b="1" spc="15" dirty="0">
                <a:solidFill>
                  <a:srgbClr val="002060"/>
                </a:solidFill>
                <a:latin typeface="Arial"/>
                <a:cs typeface="Arial"/>
              </a:rPr>
              <a:t> </a:t>
            </a:r>
            <a:r>
              <a:rPr sz="4100" b="1" spc="5" dirty="0">
                <a:solidFill>
                  <a:srgbClr val="002060"/>
                </a:solidFill>
                <a:latin typeface="Arial"/>
                <a:cs typeface="Arial"/>
              </a:rPr>
              <a:t>becoming </a:t>
            </a:r>
            <a:r>
              <a:rPr sz="4100" b="1" dirty="0">
                <a:solidFill>
                  <a:srgbClr val="002060"/>
                </a:solidFill>
                <a:latin typeface="Arial"/>
                <a:cs typeface="Arial"/>
              </a:rPr>
              <a:t>Srila</a:t>
            </a:r>
            <a:r>
              <a:rPr sz="4100" b="1" spc="5" dirty="0">
                <a:solidFill>
                  <a:srgbClr val="002060"/>
                </a:solidFill>
                <a:latin typeface="Arial"/>
                <a:cs typeface="Arial"/>
              </a:rPr>
              <a:t> </a:t>
            </a:r>
            <a:r>
              <a:rPr sz="4100" b="1" dirty="0">
                <a:solidFill>
                  <a:srgbClr val="002060"/>
                </a:solidFill>
                <a:latin typeface="Arial"/>
                <a:cs typeface="Arial"/>
              </a:rPr>
              <a:t>Prabhupada's</a:t>
            </a:r>
            <a:r>
              <a:rPr sz="4100" b="1" spc="20" dirty="0">
                <a:solidFill>
                  <a:srgbClr val="002060"/>
                </a:solidFill>
                <a:latin typeface="Arial"/>
                <a:cs typeface="Arial"/>
              </a:rPr>
              <a:t> </a:t>
            </a:r>
            <a:r>
              <a:rPr sz="4100" b="1" spc="-5" dirty="0">
                <a:solidFill>
                  <a:srgbClr val="002060"/>
                </a:solidFill>
                <a:latin typeface="Arial"/>
                <a:cs typeface="Arial"/>
              </a:rPr>
              <a:t>disciples.</a:t>
            </a:r>
            <a:endParaRPr sz="4100">
              <a:latin typeface="Arial"/>
              <a:cs typeface="Arial"/>
            </a:endParaRPr>
          </a:p>
          <a:p>
            <a:pPr>
              <a:lnSpc>
                <a:spcPct val="100000"/>
              </a:lnSpc>
              <a:spcBef>
                <a:spcPts val="5"/>
              </a:spcBef>
            </a:pPr>
            <a:endParaRPr sz="4250">
              <a:latin typeface="Arial"/>
              <a:cs typeface="Arial"/>
            </a:endParaRPr>
          </a:p>
          <a:p>
            <a:pPr marL="915669" marR="907415" indent="-635" algn="ctr">
              <a:lnSpc>
                <a:spcPts val="4800"/>
              </a:lnSpc>
            </a:pPr>
            <a:r>
              <a:rPr sz="4100" b="1" spc="5" dirty="0">
                <a:solidFill>
                  <a:srgbClr val="002060"/>
                </a:solidFill>
                <a:latin typeface="Arial"/>
                <a:cs typeface="Arial"/>
              </a:rPr>
              <a:t>So </a:t>
            </a:r>
            <a:r>
              <a:rPr sz="4100" b="1" u="heavy" spc="-100" dirty="0">
                <a:solidFill>
                  <a:srgbClr val="002060"/>
                </a:solidFill>
                <a:uFill>
                  <a:solidFill>
                    <a:srgbClr val="002060"/>
                  </a:solidFill>
                </a:uFill>
                <a:latin typeface="Arial"/>
                <a:cs typeface="Arial"/>
              </a:rPr>
              <a:t>Yes</a:t>
            </a:r>
            <a:r>
              <a:rPr sz="4100" b="1" spc="-100" dirty="0">
                <a:solidFill>
                  <a:srgbClr val="002060"/>
                </a:solidFill>
                <a:latin typeface="Arial"/>
                <a:cs typeface="Arial"/>
              </a:rPr>
              <a:t>, </a:t>
            </a:r>
            <a:r>
              <a:rPr sz="4100" b="1" dirty="0">
                <a:solidFill>
                  <a:srgbClr val="002060"/>
                </a:solidFill>
                <a:latin typeface="Arial"/>
                <a:cs typeface="Arial"/>
              </a:rPr>
              <a:t>Srila </a:t>
            </a:r>
            <a:r>
              <a:rPr sz="4100" b="1" spc="5" dirty="0">
                <a:solidFill>
                  <a:srgbClr val="002060"/>
                </a:solidFill>
                <a:latin typeface="Arial"/>
                <a:cs typeface="Arial"/>
              </a:rPr>
              <a:t>Prabhupada </a:t>
            </a:r>
            <a:r>
              <a:rPr sz="4100" b="1" spc="-5" dirty="0">
                <a:solidFill>
                  <a:srgbClr val="002060"/>
                </a:solidFill>
                <a:latin typeface="Arial"/>
                <a:cs typeface="Arial"/>
              </a:rPr>
              <a:t>established </a:t>
            </a:r>
            <a:r>
              <a:rPr sz="4100" b="1" dirty="0">
                <a:solidFill>
                  <a:srgbClr val="002060"/>
                </a:solidFill>
                <a:latin typeface="Arial"/>
                <a:cs typeface="Arial"/>
              </a:rPr>
              <a:t>a rtvik or </a:t>
            </a:r>
            <a:r>
              <a:rPr sz="4100" b="1" spc="5" dirty="0">
                <a:solidFill>
                  <a:srgbClr val="002060"/>
                </a:solidFill>
                <a:latin typeface="Arial"/>
                <a:cs typeface="Arial"/>
              </a:rPr>
              <a:t>proxy </a:t>
            </a:r>
            <a:r>
              <a:rPr sz="4100" b="1" dirty="0">
                <a:solidFill>
                  <a:srgbClr val="002060"/>
                </a:solidFill>
                <a:latin typeface="Arial"/>
                <a:cs typeface="Arial"/>
              </a:rPr>
              <a:t>system </a:t>
            </a:r>
            <a:r>
              <a:rPr sz="4100" b="1" spc="-1125" dirty="0">
                <a:solidFill>
                  <a:srgbClr val="002060"/>
                </a:solidFill>
                <a:latin typeface="Arial"/>
                <a:cs typeface="Arial"/>
              </a:rPr>
              <a:t> </a:t>
            </a:r>
            <a:r>
              <a:rPr sz="4100" b="1" dirty="0">
                <a:solidFill>
                  <a:srgbClr val="002060"/>
                </a:solidFill>
                <a:latin typeface="Arial"/>
                <a:cs typeface="Arial"/>
              </a:rPr>
              <a:t>in</a:t>
            </a:r>
            <a:r>
              <a:rPr sz="4100" b="1" spc="-5" dirty="0">
                <a:solidFill>
                  <a:srgbClr val="002060"/>
                </a:solidFill>
                <a:latin typeface="Arial"/>
                <a:cs typeface="Arial"/>
              </a:rPr>
              <a:t> </a:t>
            </a:r>
            <a:r>
              <a:rPr sz="4100" b="1" dirty="0">
                <a:solidFill>
                  <a:srgbClr val="002060"/>
                </a:solidFill>
                <a:latin typeface="Arial"/>
                <a:cs typeface="Arial"/>
              </a:rPr>
              <a:t>the </a:t>
            </a:r>
            <a:r>
              <a:rPr sz="4100" b="1" spc="-5" dirty="0">
                <a:solidFill>
                  <a:srgbClr val="002060"/>
                </a:solidFill>
                <a:latin typeface="Arial"/>
                <a:cs typeface="Arial"/>
              </a:rPr>
              <a:t>latter</a:t>
            </a:r>
            <a:r>
              <a:rPr sz="4100" b="1" spc="5" dirty="0">
                <a:solidFill>
                  <a:srgbClr val="002060"/>
                </a:solidFill>
                <a:latin typeface="Arial"/>
                <a:cs typeface="Arial"/>
              </a:rPr>
              <a:t> </a:t>
            </a:r>
            <a:r>
              <a:rPr sz="4100" b="1" dirty="0">
                <a:solidFill>
                  <a:srgbClr val="002060"/>
                </a:solidFill>
                <a:latin typeface="Arial"/>
                <a:cs typeface="Arial"/>
              </a:rPr>
              <a:t>part</a:t>
            </a:r>
            <a:r>
              <a:rPr sz="4100" b="1" spc="5" dirty="0">
                <a:solidFill>
                  <a:srgbClr val="002060"/>
                </a:solidFill>
                <a:latin typeface="Arial"/>
                <a:cs typeface="Arial"/>
              </a:rPr>
              <a:t> </a:t>
            </a:r>
            <a:r>
              <a:rPr sz="4100" b="1" dirty="0">
                <a:solidFill>
                  <a:srgbClr val="002060"/>
                </a:solidFill>
                <a:latin typeface="Arial"/>
                <a:cs typeface="Arial"/>
              </a:rPr>
              <a:t>of 1977.</a:t>
            </a:r>
            <a:r>
              <a:rPr sz="4100" b="1" spc="10" dirty="0">
                <a:solidFill>
                  <a:srgbClr val="002060"/>
                </a:solidFill>
                <a:latin typeface="Arial"/>
                <a:cs typeface="Arial"/>
              </a:rPr>
              <a:t> </a:t>
            </a:r>
            <a:r>
              <a:rPr sz="4100" b="1" spc="-5" dirty="0">
                <a:solidFill>
                  <a:srgbClr val="002060"/>
                </a:solidFill>
                <a:latin typeface="Arial"/>
                <a:cs typeface="Arial"/>
              </a:rPr>
              <a:t>It </a:t>
            </a:r>
            <a:r>
              <a:rPr sz="4100" b="1" dirty="0">
                <a:solidFill>
                  <a:srgbClr val="002060"/>
                </a:solidFill>
                <a:latin typeface="Arial"/>
                <a:cs typeface="Arial"/>
              </a:rPr>
              <a:t>was</a:t>
            </a:r>
            <a:r>
              <a:rPr sz="4100" b="1" spc="10" dirty="0">
                <a:solidFill>
                  <a:srgbClr val="002060"/>
                </a:solidFill>
                <a:latin typeface="Arial"/>
                <a:cs typeface="Arial"/>
              </a:rPr>
              <a:t> </a:t>
            </a:r>
            <a:r>
              <a:rPr sz="4100" b="1" dirty="0">
                <a:solidFill>
                  <a:srgbClr val="002060"/>
                </a:solidFill>
                <a:latin typeface="Arial"/>
                <a:cs typeface="Arial"/>
              </a:rPr>
              <a:t>for</a:t>
            </a:r>
            <a:r>
              <a:rPr sz="4100" b="1" spc="5" dirty="0">
                <a:solidFill>
                  <a:srgbClr val="002060"/>
                </a:solidFill>
                <a:latin typeface="Arial"/>
                <a:cs typeface="Arial"/>
              </a:rPr>
              <a:t> </a:t>
            </a:r>
            <a:r>
              <a:rPr sz="4100" b="1" dirty="0">
                <a:solidFill>
                  <a:srgbClr val="002060"/>
                </a:solidFill>
                <a:latin typeface="Arial"/>
                <a:cs typeface="Arial"/>
              </a:rPr>
              <a:t>the few</a:t>
            </a:r>
            <a:r>
              <a:rPr sz="4100" b="1" spc="15" dirty="0">
                <a:solidFill>
                  <a:srgbClr val="002060"/>
                </a:solidFill>
                <a:latin typeface="Arial"/>
                <a:cs typeface="Arial"/>
              </a:rPr>
              <a:t> </a:t>
            </a:r>
            <a:r>
              <a:rPr sz="4100" b="1" dirty="0">
                <a:solidFill>
                  <a:srgbClr val="002060"/>
                </a:solidFill>
                <a:latin typeface="Arial"/>
                <a:cs typeface="Arial"/>
              </a:rPr>
              <a:t>months</a:t>
            </a:r>
            <a:r>
              <a:rPr sz="4100" b="1" spc="5" dirty="0">
                <a:solidFill>
                  <a:srgbClr val="002060"/>
                </a:solidFill>
                <a:latin typeface="Arial"/>
                <a:cs typeface="Arial"/>
              </a:rPr>
              <a:t> </a:t>
            </a:r>
            <a:r>
              <a:rPr sz="4100" b="1" dirty="0">
                <a:solidFill>
                  <a:srgbClr val="002060"/>
                </a:solidFill>
                <a:latin typeface="Arial"/>
                <a:cs typeface="Arial"/>
              </a:rPr>
              <a:t>he </a:t>
            </a:r>
            <a:r>
              <a:rPr sz="4100" b="1" spc="5" dirty="0">
                <a:solidFill>
                  <a:srgbClr val="002060"/>
                </a:solidFill>
                <a:latin typeface="Arial"/>
                <a:cs typeface="Arial"/>
              </a:rPr>
              <a:t> remained </a:t>
            </a:r>
            <a:r>
              <a:rPr sz="4100" b="1" spc="-5" dirty="0">
                <a:solidFill>
                  <a:srgbClr val="002060"/>
                </a:solidFill>
                <a:latin typeface="Arial"/>
                <a:cs typeface="Arial"/>
              </a:rPr>
              <a:t>physically</a:t>
            </a:r>
            <a:r>
              <a:rPr sz="4100" b="1" spc="10" dirty="0">
                <a:solidFill>
                  <a:srgbClr val="002060"/>
                </a:solidFill>
                <a:latin typeface="Arial"/>
                <a:cs typeface="Arial"/>
              </a:rPr>
              <a:t> </a:t>
            </a:r>
            <a:r>
              <a:rPr sz="4100" b="1" dirty="0">
                <a:solidFill>
                  <a:srgbClr val="002060"/>
                </a:solidFill>
                <a:latin typeface="Arial"/>
                <a:cs typeface="Arial"/>
              </a:rPr>
              <a:t>present</a:t>
            </a:r>
            <a:r>
              <a:rPr sz="4100" b="1" spc="5" dirty="0">
                <a:solidFill>
                  <a:srgbClr val="002060"/>
                </a:solidFill>
                <a:latin typeface="Arial"/>
                <a:cs typeface="Arial"/>
              </a:rPr>
              <a:t> </a:t>
            </a:r>
            <a:r>
              <a:rPr sz="4100" b="1" dirty="0">
                <a:solidFill>
                  <a:srgbClr val="002060"/>
                </a:solidFill>
                <a:latin typeface="Arial"/>
                <a:cs typeface="Arial"/>
              </a:rPr>
              <a:t>and</a:t>
            </a:r>
            <a:r>
              <a:rPr sz="4100" b="1" spc="15" dirty="0">
                <a:solidFill>
                  <a:srgbClr val="002060"/>
                </a:solidFill>
                <a:latin typeface="Arial"/>
                <a:cs typeface="Arial"/>
              </a:rPr>
              <a:t> </a:t>
            </a:r>
            <a:r>
              <a:rPr sz="4100" b="1" dirty="0">
                <a:solidFill>
                  <a:srgbClr val="002060"/>
                </a:solidFill>
                <a:latin typeface="Arial"/>
                <a:cs typeface="Arial"/>
              </a:rPr>
              <a:t>because</a:t>
            </a:r>
            <a:r>
              <a:rPr sz="4100" b="1" spc="10" dirty="0">
                <a:solidFill>
                  <a:srgbClr val="002060"/>
                </a:solidFill>
                <a:latin typeface="Arial"/>
                <a:cs typeface="Arial"/>
              </a:rPr>
              <a:t> </a:t>
            </a:r>
            <a:r>
              <a:rPr sz="4100" b="1" dirty="0">
                <a:solidFill>
                  <a:srgbClr val="002060"/>
                </a:solidFill>
                <a:latin typeface="Arial"/>
                <a:cs typeface="Arial"/>
              </a:rPr>
              <a:t>the </a:t>
            </a:r>
            <a:r>
              <a:rPr sz="4100" b="1" spc="-5" dirty="0">
                <a:solidFill>
                  <a:srgbClr val="002060"/>
                </a:solidFill>
                <a:latin typeface="Arial"/>
                <a:cs typeface="Arial"/>
              </a:rPr>
              <a:t>etiquette</a:t>
            </a:r>
            <a:r>
              <a:rPr sz="4100" b="1" spc="10" dirty="0">
                <a:solidFill>
                  <a:srgbClr val="002060"/>
                </a:solidFill>
                <a:latin typeface="Arial"/>
                <a:cs typeface="Arial"/>
              </a:rPr>
              <a:t> </a:t>
            </a:r>
            <a:r>
              <a:rPr sz="4100" b="1" dirty="0">
                <a:solidFill>
                  <a:srgbClr val="002060"/>
                </a:solidFill>
                <a:latin typeface="Arial"/>
                <a:cs typeface="Arial"/>
              </a:rPr>
              <a:t>is that</a:t>
            </a:r>
            <a:endParaRPr sz="4100">
              <a:latin typeface="Arial"/>
              <a:cs typeface="Arial"/>
            </a:endParaRPr>
          </a:p>
          <a:p>
            <a:pPr algn="ctr">
              <a:lnSpc>
                <a:spcPts val="4565"/>
              </a:lnSpc>
            </a:pPr>
            <a:r>
              <a:rPr sz="4100" b="1" dirty="0">
                <a:solidFill>
                  <a:srgbClr val="002060"/>
                </a:solidFill>
                <a:latin typeface="Arial"/>
                <a:cs typeface="Arial"/>
              </a:rPr>
              <a:t>one</a:t>
            </a:r>
            <a:r>
              <a:rPr sz="4100" b="1" spc="5" dirty="0">
                <a:solidFill>
                  <a:srgbClr val="002060"/>
                </a:solidFill>
                <a:latin typeface="Arial"/>
                <a:cs typeface="Arial"/>
              </a:rPr>
              <a:t> </a:t>
            </a:r>
            <a:r>
              <a:rPr sz="4100" b="1" dirty="0">
                <a:solidFill>
                  <a:srgbClr val="002060"/>
                </a:solidFill>
                <a:latin typeface="Arial"/>
                <a:cs typeface="Arial"/>
              </a:rPr>
              <a:t>does</a:t>
            </a:r>
            <a:r>
              <a:rPr sz="4100" b="1" spc="15" dirty="0">
                <a:solidFill>
                  <a:srgbClr val="002060"/>
                </a:solidFill>
                <a:latin typeface="Arial"/>
                <a:cs typeface="Arial"/>
              </a:rPr>
              <a:t> </a:t>
            </a:r>
            <a:r>
              <a:rPr sz="4100" b="1" dirty="0">
                <a:solidFill>
                  <a:srgbClr val="002060"/>
                </a:solidFill>
                <a:latin typeface="Arial"/>
                <a:cs typeface="Arial"/>
              </a:rPr>
              <a:t>not</a:t>
            </a:r>
            <a:r>
              <a:rPr sz="4100" b="1" spc="15" dirty="0">
                <a:solidFill>
                  <a:srgbClr val="002060"/>
                </a:solidFill>
                <a:latin typeface="Arial"/>
                <a:cs typeface="Arial"/>
              </a:rPr>
              <a:t> </a:t>
            </a:r>
            <a:r>
              <a:rPr sz="4100" b="1" spc="-5" dirty="0">
                <a:solidFill>
                  <a:srgbClr val="002060"/>
                </a:solidFill>
                <a:latin typeface="Arial"/>
                <a:cs typeface="Arial"/>
              </a:rPr>
              <a:t>initiate</a:t>
            </a:r>
            <a:r>
              <a:rPr sz="4100" b="1" spc="10" dirty="0">
                <a:solidFill>
                  <a:srgbClr val="002060"/>
                </a:solidFill>
                <a:latin typeface="Arial"/>
                <a:cs typeface="Arial"/>
              </a:rPr>
              <a:t> </a:t>
            </a:r>
            <a:r>
              <a:rPr sz="4100" b="1" dirty="0">
                <a:solidFill>
                  <a:srgbClr val="002060"/>
                </a:solidFill>
                <a:latin typeface="Arial"/>
                <a:cs typeface="Arial"/>
              </a:rPr>
              <a:t>while</a:t>
            </a:r>
            <a:r>
              <a:rPr sz="4100" b="1" spc="10" dirty="0">
                <a:solidFill>
                  <a:srgbClr val="002060"/>
                </a:solidFill>
                <a:latin typeface="Arial"/>
                <a:cs typeface="Arial"/>
              </a:rPr>
              <a:t> </a:t>
            </a:r>
            <a:r>
              <a:rPr sz="4100" b="1" spc="-55" dirty="0">
                <a:solidFill>
                  <a:srgbClr val="002060"/>
                </a:solidFill>
                <a:latin typeface="Arial"/>
                <a:cs typeface="Arial"/>
              </a:rPr>
              <a:t>one’s</a:t>
            </a:r>
            <a:r>
              <a:rPr sz="4100" b="1" spc="-25" dirty="0">
                <a:solidFill>
                  <a:srgbClr val="002060"/>
                </a:solidFill>
                <a:latin typeface="Arial"/>
                <a:cs typeface="Arial"/>
              </a:rPr>
              <a:t> </a:t>
            </a:r>
            <a:r>
              <a:rPr sz="4100" b="1" dirty="0">
                <a:solidFill>
                  <a:srgbClr val="002060"/>
                </a:solidFill>
                <a:latin typeface="Arial"/>
                <a:cs typeface="Arial"/>
              </a:rPr>
              <a:t>own</a:t>
            </a:r>
            <a:r>
              <a:rPr sz="4100" b="1" spc="15" dirty="0">
                <a:solidFill>
                  <a:srgbClr val="002060"/>
                </a:solidFill>
                <a:latin typeface="Arial"/>
                <a:cs typeface="Arial"/>
              </a:rPr>
              <a:t> </a:t>
            </a:r>
            <a:r>
              <a:rPr sz="4100" b="1" spc="-5" dirty="0">
                <a:solidFill>
                  <a:srgbClr val="002060"/>
                </a:solidFill>
                <a:latin typeface="Arial"/>
                <a:cs typeface="Arial"/>
              </a:rPr>
              <a:t>diksha</a:t>
            </a:r>
            <a:r>
              <a:rPr sz="4100" b="1" spc="10" dirty="0">
                <a:solidFill>
                  <a:srgbClr val="002060"/>
                </a:solidFill>
                <a:latin typeface="Arial"/>
                <a:cs typeface="Arial"/>
              </a:rPr>
              <a:t> </a:t>
            </a:r>
            <a:r>
              <a:rPr sz="4100" b="1" dirty="0">
                <a:solidFill>
                  <a:srgbClr val="002060"/>
                </a:solidFill>
                <a:latin typeface="Arial"/>
                <a:cs typeface="Arial"/>
              </a:rPr>
              <a:t>guru</a:t>
            </a:r>
            <a:r>
              <a:rPr sz="4100" b="1" spc="10" dirty="0">
                <a:solidFill>
                  <a:srgbClr val="002060"/>
                </a:solidFill>
                <a:latin typeface="Arial"/>
                <a:cs typeface="Arial"/>
              </a:rPr>
              <a:t> </a:t>
            </a:r>
            <a:r>
              <a:rPr sz="4100" b="1" dirty="0">
                <a:solidFill>
                  <a:srgbClr val="002060"/>
                </a:solidFill>
                <a:latin typeface="Arial"/>
                <a:cs typeface="Arial"/>
              </a:rPr>
              <a:t>is</a:t>
            </a:r>
            <a:r>
              <a:rPr sz="4100" b="1" spc="10" dirty="0">
                <a:solidFill>
                  <a:srgbClr val="002060"/>
                </a:solidFill>
                <a:latin typeface="Arial"/>
                <a:cs typeface="Arial"/>
              </a:rPr>
              <a:t> </a:t>
            </a:r>
            <a:r>
              <a:rPr sz="4100" b="1" spc="-5" dirty="0">
                <a:solidFill>
                  <a:srgbClr val="002060"/>
                </a:solidFill>
                <a:latin typeface="Arial"/>
                <a:cs typeface="Arial"/>
              </a:rPr>
              <a:t>still</a:t>
            </a:r>
            <a:r>
              <a:rPr sz="4100" b="1" spc="15" dirty="0">
                <a:solidFill>
                  <a:srgbClr val="002060"/>
                </a:solidFill>
                <a:latin typeface="Arial"/>
                <a:cs typeface="Arial"/>
              </a:rPr>
              <a:t> </a:t>
            </a:r>
            <a:r>
              <a:rPr sz="4100" b="1" spc="-5" dirty="0">
                <a:solidFill>
                  <a:srgbClr val="002060"/>
                </a:solidFill>
                <a:latin typeface="Arial"/>
                <a:cs typeface="Arial"/>
              </a:rPr>
              <a:t>present.</a:t>
            </a:r>
            <a:endParaRPr sz="4100">
              <a:latin typeface="Arial"/>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500103" y="2094186"/>
            <a:ext cx="3086100" cy="63500"/>
          </a:xfrm>
          <a:custGeom>
            <a:avLst/>
            <a:gdLst/>
            <a:ahLst/>
            <a:cxnLst/>
            <a:rect l="l" t="t" r="r" b="b"/>
            <a:pathLst>
              <a:path w="3086100" h="63500">
                <a:moveTo>
                  <a:pt x="3086100" y="0"/>
                </a:moveTo>
                <a:lnTo>
                  <a:pt x="0" y="0"/>
                </a:lnTo>
                <a:lnTo>
                  <a:pt x="0" y="63500"/>
                </a:lnTo>
                <a:lnTo>
                  <a:pt x="3086100" y="63500"/>
                </a:lnTo>
                <a:lnTo>
                  <a:pt x="3086100" y="0"/>
                </a:lnTo>
                <a:close/>
              </a:path>
            </a:pathLst>
          </a:custGeom>
          <a:solidFill>
            <a:srgbClr val="002060"/>
          </a:solidFill>
        </p:spPr>
        <p:txBody>
          <a:bodyPr wrap="square" lIns="0" tIns="0" rIns="0" bIns="0" rtlCol="0"/>
          <a:lstStyle/>
          <a:p>
            <a:endParaRPr/>
          </a:p>
        </p:txBody>
      </p:sp>
      <p:sp>
        <p:nvSpPr>
          <p:cNvPr id="3" name="object 3"/>
          <p:cNvSpPr txBox="1">
            <a:spLocks noGrp="1"/>
          </p:cNvSpPr>
          <p:nvPr>
            <p:ph type="title"/>
          </p:nvPr>
        </p:nvSpPr>
        <p:spPr>
          <a:xfrm>
            <a:off x="8487403" y="1445768"/>
            <a:ext cx="3114675" cy="711200"/>
          </a:xfrm>
          <a:prstGeom prst="rect">
            <a:avLst/>
          </a:prstGeom>
        </p:spPr>
        <p:txBody>
          <a:bodyPr vert="horz" wrap="square" lIns="0" tIns="12700" rIns="0" bIns="0" rtlCol="0">
            <a:spAutoFit/>
          </a:bodyPr>
          <a:lstStyle/>
          <a:p>
            <a:pPr marL="12700">
              <a:lnSpc>
                <a:spcPct val="100000"/>
              </a:lnSpc>
              <a:spcBef>
                <a:spcPts val="100"/>
              </a:spcBef>
            </a:pPr>
            <a:r>
              <a:rPr sz="4500" spc="10" dirty="0"/>
              <a:t>The</a:t>
            </a:r>
            <a:r>
              <a:rPr sz="4500" spc="-140" dirty="0"/>
              <a:t> </a:t>
            </a:r>
            <a:r>
              <a:rPr sz="4500" spc="10" dirty="0"/>
              <a:t>history</a:t>
            </a:r>
            <a:endParaRPr sz="4500"/>
          </a:p>
        </p:txBody>
      </p:sp>
      <p:sp>
        <p:nvSpPr>
          <p:cNvPr id="4" name="object 4"/>
          <p:cNvSpPr txBox="1"/>
          <p:nvPr/>
        </p:nvSpPr>
        <p:spPr>
          <a:xfrm>
            <a:off x="1424509" y="2810256"/>
            <a:ext cx="17261205" cy="6173470"/>
          </a:xfrm>
          <a:prstGeom prst="rect">
            <a:avLst/>
          </a:prstGeom>
        </p:spPr>
        <p:txBody>
          <a:bodyPr vert="horz" wrap="square" lIns="0" tIns="45719" rIns="0" bIns="0" rtlCol="0">
            <a:spAutoFit/>
          </a:bodyPr>
          <a:lstStyle/>
          <a:p>
            <a:pPr marL="62865" marR="55880" indent="635" algn="ctr">
              <a:lnSpc>
                <a:spcPts val="4800"/>
              </a:lnSpc>
              <a:spcBef>
                <a:spcPts val="359"/>
              </a:spcBef>
            </a:pPr>
            <a:r>
              <a:rPr sz="4100" b="1" dirty="0">
                <a:solidFill>
                  <a:srgbClr val="002060"/>
                </a:solidFill>
                <a:latin typeface="Arial"/>
                <a:cs typeface="Arial"/>
              </a:rPr>
              <a:t>Srila</a:t>
            </a:r>
            <a:r>
              <a:rPr sz="4100" b="1" spc="-10" dirty="0">
                <a:solidFill>
                  <a:srgbClr val="002060"/>
                </a:solidFill>
                <a:latin typeface="Arial"/>
                <a:cs typeface="Arial"/>
              </a:rPr>
              <a:t> </a:t>
            </a:r>
            <a:r>
              <a:rPr sz="4100" b="1" spc="5" dirty="0">
                <a:solidFill>
                  <a:srgbClr val="002060"/>
                </a:solidFill>
                <a:latin typeface="Arial"/>
                <a:cs typeface="Arial"/>
              </a:rPr>
              <a:t>Prabhupada </a:t>
            </a:r>
            <a:r>
              <a:rPr sz="4100" b="1" dirty="0">
                <a:solidFill>
                  <a:srgbClr val="002060"/>
                </a:solidFill>
                <a:latin typeface="Arial"/>
                <a:cs typeface="Arial"/>
              </a:rPr>
              <a:t>asked</a:t>
            </a:r>
            <a:r>
              <a:rPr sz="4100" b="1" spc="10" dirty="0">
                <a:solidFill>
                  <a:srgbClr val="002060"/>
                </a:solidFill>
                <a:latin typeface="Arial"/>
                <a:cs typeface="Arial"/>
              </a:rPr>
              <a:t> </a:t>
            </a:r>
            <a:r>
              <a:rPr sz="4100" b="1" dirty="0">
                <a:solidFill>
                  <a:srgbClr val="002060"/>
                </a:solidFill>
                <a:latin typeface="Arial"/>
                <a:cs typeface="Arial"/>
              </a:rPr>
              <a:t>the </a:t>
            </a:r>
            <a:r>
              <a:rPr sz="4100" b="1" spc="5" dirty="0">
                <a:solidFill>
                  <a:srgbClr val="002060"/>
                </a:solidFill>
                <a:latin typeface="Arial"/>
                <a:cs typeface="Arial"/>
              </a:rPr>
              <a:t>GBC</a:t>
            </a:r>
            <a:r>
              <a:rPr sz="4100" b="1" spc="10" dirty="0">
                <a:solidFill>
                  <a:srgbClr val="002060"/>
                </a:solidFill>
                <a:latin typeface="Arial"/>
                <a:cs typeface="Arial"/>
              </a:rPr>
              <a:t> </a:t>
            </a:r>
            <a:r>
              <a:rPr sz="4100" b="1" spc="5" dirty="0">
                <a:solidFill>
                  <a:srgbClr val="002060"/>
                </a:solidFill>
                <a:latin typeface="Arial"/>
                <a:cs typeface="Arial"/>
              </a:rPr>
              <a:t>members </a:t>
            </a:r>
            <a:r>
              <a:rPr sz="4100" b="1" dirty="0">
                <a:solidFill>
                  <a:srgbClr val="002060"/>
                </a:solidFill>
                <a:latin typeface="Arial"/>
                <a:cs typeface="Arial"/>
              </a:rPr>
              <a:t>in </a:t>
            </a:r>
            <a:r>
              <a:rPr sz="4100" b="1" spc="-50" dirty="0">
                <a:solidFill>
                  <a:srgbClr val="002060"/>
                </a:solidFill>
                <a:latin typeface="Arial"/>
                <a:cs typeface="Arial"/>
              </a:rPr>
              <a:t>Vrindaban</a:t>
            </a:r>
            <a:r>
              <a:rPr sz="4100" b="1" spc="-20" dirty="0">
                <a:solidFill>
                  <a:srgbClr val="002060"/>
                </a:solidFill>
                <a:latin typeface="Arial"/>
                <a:cs typeface="Arial"/>
              </a:rPr>
              <a:t> </a:t>
            </a:r>
            <a:r>
              <a:rPr sz="4100" b="1" dirty="0">
                <a:solidFill>
                  <a:srgbClr val="002060"/>
                </a:solidFill>
                <a:latin typeface="Arial"/>
                <a:cs typeface="Arial"/>
              </a:rPr>
              <a:t>to</a:t>
            </a:r>
            <a:r>
              <a:rPr sz="4100" b="1" spc="5" dirty="0">
                <a:solidFill>
                  <a:srgbClr val="002060"/>
                </a:solidFill>
                <a:latin typeface="Arial"/>
                <a:cs typeface="Arial"/>
              </a:rPr>
              <a:t> </a:t>
            </a:r>
            <a:r>
              <a:rPr sz="4100" b="1" dirty="0">
                <a:solidFill>
                  <a:srgbClr val="002060"/>
                </a:solidFill>
                <a:latin typeface="Arial"/>
                <a:cs typeface="Arial"/>
              </a:rPr>
              <a:t>come</a:t>
            </a:r>
            <a:r>
              <a:rPr sz="4100" b="1" spc="10" dirty="0">
                <a:solidFill>
                  <a:srgbClr val="002060"/>
                </a:solidFill>
                <a:latin typeface="Arial"/>
                <a:cs typeface="Arial"/>
              </a:rPr>
              <a:t> </a:t>
            </a:r>
            <a:r>
              <a:rPr sz="4100" b="1" spc="5" dirty="0">
                <a:solidFill>
                  <a:srgbClr val="002060"/>
                </a:solidFill>
                <a:latin typeface="Arial"/>
                <a:cs typeface="Arial"/>
              </a:rPr>
              <a:t>to </a:t>
            </a:r>
            <a:r>
              <a:rPr sz="4100" b="1" spc="10" dirty="0">
                <a:solidFill>
                  <a:srgbClr val="002060"/>
                </a:solidFill>
                <a:latin typeface="Arial"/>
                <a:cs typeface="Arial"/>
              </a:rPr>
              <a:t> </a:t>
            </a:r>
            <a:r>
              <a:rPr sz="4100" b="1" dirty="0">
                <a:solidFill>
                  <a:srgbClr val="002060"/>
                </a:solidFill>
                <a:latin typeface="Arial"/>
                <a:cs typeface="Arial"/>
              </a:rPr>
              <a:t>him</a:t>
            </a:r>
            <a:r>
              <a:rPr sz="4100" b="1" spc="10" dirty="0">
                <a:solidFill>
                  <a:srgbClr val="002060"/>
                </a:solidFill>
                <a:latin typeface="Arial"/>
                <a:cs typeface="Arial"/>
              </a:rPr>
              <a:t> </a:t>
            </a:r>
            <a:r>
              <a:rPr sz="4100" b="1" dirty="0">
                <a:solidFill>
                  <a:srgbClr val="002060"/>
                </a:solidFill>
                <a:latin typeface="Arial"/>
                <a:cs typeface="Arial"/>
              </a:rPr>
              <a:t>with</a:t>
            </a:r>
            <a:r>
              <a:rPr sz="4100" b="1" spc="10" dirty="0">
                <a:solidFill>
                  <a:srgbClr val="002060"/>
                </a:solidFill>
                <a:latin typeface="Arial"/>
                <a:cs typeface="Arial"/>
              </a:rPr>
              <a:t> </a:t>
            </a:r>
            <a:r>
              <a:rPr sz="4100" b="1" spc="-5" dirty="0">
                <a:solidFill>
                  <a:srgbClr val="002060"/>
                </a:solidFill>
                <a:latin typeface="Arial"/>
                <a:cs typeface="Arial"/>
              </a:rPr>
              <a:t>questions</a:t>
            </a:r>
            <a:r>
              <a:rPr sz="4100" b="1" spc="5" dirty="0">
                <a:solidFill>
                  <a:srgbClr val="002060"/>
                </a:solidFill>
                <a:latin typeface="Arial"/>
                <a:cs typeface="Arial"/>
              </a:rPr>
              <a:t> </a:t>
            </a:r>
            <a:r>
              <a:rPr sz="4100" b="1" dirty="0">
                <a:solidFill>
                  <a:srgbClr val="002060"/>
                </a:solidFill>
                <a:latin typeface="Arial"/>
                <a:cs typeface="Arial"/>
              </a:rPr>
              <a:t>on</a:t>
            </a:r>
            <a:r>
              <a:rPr sz="4100" b="1" spc="20" dirty="0">
                <a:solidFill>
                  <a:srgbClr val="002060"/>
                </a:solidFill>
                <a:latin typeface="Arial"/>
                <a:cs typeface="Arial"/>
              </a:rPr>
              <a:t> </a:t>
            </a:r>
            <a:r>
              <a:rPr sz="4100" b="1" dirty="0">
                <a:solidFill>
                  <a:srgbClr val="002060"/>
                </a:solidFill>
                <a:latin typeface="Arial"/>
                <a:cs typeface="Arial"/>
              </a:rPr>
              <a:t>any</a:t>
            </a:r>
            <a:r>
              <a:rPr sz="4100" b="1" spc="5" dirty="0">
                <a:solidFill>
                  <a:srgbClr val="002060"/>
                </a:solidFill>
                <a:latin typeface="Arial"/>
                <a:cs typeface="Arial"/>
              </a:rPr>
              <a:t> </a:t>
            </a:r>
            <a:r>
              <a:rPr sz="4100" b="1" dirty="0">
                <a:solidFill>
                  <a:srgbClr val="002060"/>
                </a:solidFill>
                <a:latin typeface="Arial"/>
                <a:cs typeface="Arial"/>
              </a:rPr>
              <a:t>major</a:t>
            </a:r>
            <a:r>
              <a:rPr sz="4100" b="1" spc="25" dirty="0">
                <a:solidFill>
                  <a:srgbClr val="002060"/>
                </a:solidFill>
                <a:latin typeface="Arial"/>
                <a:cs typeface="Arial"/>
              </a:rPr>
              <a:t> </a:t>
            </a:r>
            <a:r>
              <a:rPr sz="4100" b="1" dirty="0">
                <a:solidFill>
                  <a:srgbClr val="002060"/>
                </a:solidFill>
                <a:latin typeface="Arial"/>
                <a:cs typeface="Arial"/>
              </a:rPr>
              <a:t>points</a:t>
            </a:r>
            <a:r>
              <a:rPr sz="4100" b="1" spc="10" dirty="0">
                <a:solidFill>
                  <a:srgbClr val="002060"/>
                </a:solidFill>
                <a:latin typeface="Arial"/>
                <a:cs typeface="Arial"/>
              </a:rPr>
              <a:t> </a:t>
            </a:r>
            <a:r>
              <a:rPr sz="4100" b="1" dirty="0">
                <a:solidFill>
                  <a:srgbClr val="002060"/>
                </a:solidFill>
                <a:latin typeface="Arial"/>
                <a:cs typeface="Arial"/>
              </a:rPr>
              <a:t>they</a:t>
            </a:r>
            <a:r>
              <a:rPr sz="4100" b="1" spc="10" dirty="0">
                <a:solidFill>
                  <a:srgbClr val="002060"/>
                </a:solidFill>
                <a:latin typeface="Arial"/>
                <a:cs typeface="Arial"/>
              </a:rPr>
              <a:t> </a:t>
            </a:r>
            <a:r>
              <a:rPr sz="4100" b="1" dirty="0">
                <a:solidFill>
                  <a:srgbClr val="002060"/>
                </a:solidFill>
                <a:latin typeface="Arial"/>
                <a:cs typeface="Arial"/>
              </a:rPr>
              <a:t>wanted</a:t>
            </a:r>
            <a:r>
              <a:rPr sz="4100" b="1" spc="20" dirty="0">
                <a:solidFill>
                  <a:srgbClr val="002060"/>
                </a:solidFill>
                <a:latin typeface="Arial"/>
                <a:cs typeface="Arial"/>
              </a:rPr>
              <a:t> </a:t>
            </a:r>
            <a:r>
              <a:rPr sz="4100" b="1" spc="-5" dirty="0">
                <a:solidFill>
                  <a:srgbClr val="002060"/>
                </a:solidFill>
                <a:latin typeface="Arial"/>
                <a:cs typeface="Arial"/>
              </a:rPr>
              <a:t>clarification</a:t>
            </a:r>
            <a:r>
              <a:rPr sz="4100" b="1" spc="5" dirty="0">
                <a:solidFill>
                  <a:srgbClr val="002060"/>
                </a:solidFill>
                <a:latin typeface="Arial"/>
                <a:cs typeface="Arial"/>
              </a:rPr>
              <a:t> </a:t>
            </a:r>
            <a:r>
              <a:rPr sz="4100" b="1" dirty="0">
                <a:solidFill>
                  <a:srgbClr val="002060"/>
                </a:solidFill>
                <a:latin typeface="Arial"/>
                <a:cs typeface="Arial"/>
              </a:rPr>
              <a:t>and </a:t>
            </a:r>
            <a:r>
              <a:rPr sz="4100" b="1" spc="-1120" dirty="0">
                <a:solidFill>
                  <a:srgbClr val="002060"/>
                </a:solidFill>
                <a:latin typeface="Arial"/>
                <a:cs typeface="Arial"/>
              </a:rPr>
              <a:t> </a:t>
            </a:r>
            <a:r>
              <a:rPr sz="4100" b="1" dirty="0">
                <a:solidFill>
                  <a:srgbClr val="002060"/>
                </a:solidFill>
                <a:latin typeface="Arial"/>
                <a:cs typeface="Arial"/>
              </a:rPr>
              <a:t>confirmation on.</a:t>
            </a:r>
            <a:r>
              <a:rPr sz="4100" b="1" spc="5" dirty="0">
                <a:solidFill>
                  <a:srgbClr val="002060"/>
                </a:solidFill>
                <a:latin typeface="Arial"/>
                <a:cs typeface="Arial"/>
              </a:rPr>
              <a:t> </a:t>
            </a:r>
            <a:r>
              <a:rPr sz="4100" b="1" dirty="0">
                <a:solidFill>
                  <a:srgbClr val="002060"/>
                </a:solidFill>
                <a:latin typeface="Arial"/>
                <a:cs typeface="Arial"/>
              </a:rPr>
              <a:t>The</a:t>
            </a:r>
            <a:r>
              <a:rPr sz="4100" b="1" spc="5" dirty="0">
                <a:solidFill>
                  <a:srgbClr val="002060"/>
                </a:solidFill>
                <a:latin typeface="Arial"/>
                <a:cs typeface="Arial"/>
              </a:rPr>
              <a:t> </a:t>
            </a:r>
            <a:r>
              <a:rPr sz="4100" b="1" spc="-5" dirty="0">
                <a:solidFill>
                  <a:srgbClr val="002060"/>
                </a:solidFill>
                <a:latin typeface="Arial"/>
                <a:cs typeface="Arial"/>
              </a:rPr>
              <a:t>conversation,</a:t>
            </a:r>
            <a:r>
              <a:rPr sz="4100" b="1" spc="5" dirty="0">
                <a:solidFill>
                  <a:srgbClr val="002060"/>
                </a:solidFill>
                <a:latin typeface="Arial"/>
                <a:cs typeface="Arial"/>
              </a:rPr>
              <a:t> </a:t>
            </a:r>
            <a:r>
              <a:rPr sz="4100" b="1" dirty="0">
                <a:solidFill>
                  <a:srgbClr val="002060"/>
                </a:solidFill>
                <a:latin typeface="Arial"/>
                <a:cs typeface="Arial"/>
              </a:rPr>
              <a:t>the </a:t>
            </a:r>
            <a:r>
              <a:rPr sz="4100" b="1" spc="-5" dirty="0">
                <a:solidFill>
                  <a:srgbClr val="002060"/>
                </a:solidFill>
                <a:latin typeface="Arial"/>
                <a:cs typeface="Arial"/>
              </a:rPr>
              <a:t>questions</a:t>
            </a:r>
            <a:r>
              <a:rPr sz="4100" b="1" spc="5" dirty="0">
                <a:solidFill>
                  <a:srgbClr val="002060"/>
                </a:solidFill>
                <a:latin typeface="Arial"/>
                <a:cs typeface="Arial"/>
              </a:rPr>
              <a:t> </a:t>
            </a:r>
            <a:r>
              <a:rPr sz="4100" b="1" dirty="0">
                <a:solidFill>
                  <a:srgbClr val="002060"/>
                </a:solidFill>
                <a:latin typeface="Arial"/>
                <a:cs typeface="Arial"/>
              </a:rPr>
              <a:t>and</a:t>
            </a:r>
            <a:r>
              <a:rPr sz="4100" b="1" spc="15" dirty="0">
                <a:solidFill>
                  <a:srgbClr val="002060"/>
                </a:solidFill>
                <a:latin typeface="Arial"/>
                <a:cs typeface="Arial"/>
              </a:rPr>
              <a:t> </a:t>
            </a:r>
            <a:r>
              <a:rPr sz="4100" b="1" dirty="0">
                <a:solidFill>
                  <a:srgbClr val="002060"/>
                </a:solidFill>
                <a:latin typeface="Arial"/>
                <a:cs typeface="Arial"/>
              </a:rPr>
              <a:t>Srila </a:t>
            </a:r>
            <a:r>
              <a:rPr sz="4100" b="1" spc="5" dirty="0">
                <a:solidFill>
                  <a:srgbClr val="002060"/>
                </a:solidFill>
                <a:latin typeface="Arial"/>
                <a:cs typeface="Arial"/>
              </a:rPr>
              <a:t> </a:t>
            </a:r>
            <a:r>
              <a:rPr sz="4100" b="1" spc="-25" dirty="0">
                <a:solidFill>
                  <a:srgbClr val="002060"/>
                </a:solidFill>
                <a:latin typeface="Arial"/>
                <a:cs typeface="Arial"/>
              </a:rPr>
              <a:t>Prabhupada’s</a:t>
            </a:r>
            <a:r>
              <a:rPr sz="4100" b="1" spc="-15" dirty="0">
                <a:solidFill>
                  <a:srgbClr val="002060"/>
                </a:solidFill>
                <a:latin typeface="Arial"/>
                <a:cs typeface="Arial"/>
              </a:rPr>
              <a:t> </a:t>
            </a:r>
            <a:r>
              <a:rPr sz="4100" b="1" dirty="0">
                <a:solidFill>
                  <a:srgbClr val="002060"/>
                </a:solidFill>
                <a:latin typeface="Arial"/>
                <a:cs typeface="Arial"/>
              </a:rPr>
              <a:t>answers,</a:t>
            </a:r>
            <a:r>
              <a:rPr sz="4100" b="1" spc="10" dirty="0">
                <a:solidFill>
                  <a:srgbClr val="002060"/>
                </a:solidFill>
                <a:latin typeface="Arial"/>
                <a:cs typeface="Arial"/>
              </a:rPr>
              <a:t> </a:t>
            </a:r>
            <a:r>
              <a:rPr sz="4100" b="1" spc="5" dirty="0">
                <a:solidFill>
                  <a:srgbClr val="002060"/>
                </a:solidFill>
                <a:latin typeface="Arial"/>
                <a:cs typeface="Arial"/>
              </a:rPr>
              <a:t>were </a:t>
            </a:r>
            <a:r>
              <a:rPr sz="4100" b="1" dirty="0">
                <a:solidFill>
                  <a:srgbClr val="002060"/>
                </a:solidFill>
                <a:latin typeface="Arial"/>
                <a:cs typeface="Arial"/>
              </a:rPr>
              <a:t>recorded</a:t>
            </a:r>
            <a:r>
              <a:rPr sz="4100" b="1" spc="5" dirty="0">
                <a:solidFill>
                  <a:srgbClr val="002060"/>
                </a:solidFill>
                <a:latin typeface="Arial"/>
                <a:cs typeface="Arial"/>
              </a:rPr>
              <a:t> </a:t>
            </a:r>
            <a:r>
              <a:rPr sz="4100" b="1" dirty="0">
                <a:solidFill>
                  <a:srgbClr val="002060"/>
                </a:solidFill>
                <a:latin typeface="Arial"/>
                <a:cs typeface="Arial"/>
              </a:rPr>
              <a:t>on</a:t>
            </a:r>
            <a:r>
              <a:rPr sz="4100" b="1" spc="5" dirty="0">
                <a:solidFill>
                  <a:srgbClr val="002060"/>
                </a:solidFill>
                <a:latin typeface="Arial"/>
                <a:cs typeface="Arial"/>
              </a:rPr>
              <a:t> </a:t>
            </a:r>
            <a:r>
              <a:rPr sz="4100" b="1" dirty="0">
                <a:solidFill>
                  <a:srgbClr val="002060"/>
                </a:solidFill>
                <a:latin typeface="Arial"/>
                <a:cs typeface="Arial"/>
              </a:rPr>
              <a:t>May</a:t>
            </a:r>
            <a:r>
              <a:rPr sz="4100" b="1" spc="5" dirty="0">
                <a:solidFill>
                  <a:srgbClr val="002060"/>
                </a:solidFill>
                <a:latin typeface="Arial"/>
                <a:cs typeface="Arial"/>
              </a:rPr>
              <a:t> </a:t>
            </a:r>
            <a:r>
              <a:rPr sz="4100" b="1" spc="-20" dirty="0">
                <a:solidFill>
                  <a:srgbClr val="002060"/>
                </a:solidFill>
                <a:latin typeface="Arial"/>
                <a:cs typeface="Arial"/>
              </a:rPr>
              <a:t>28</a:t>
            </a:r>
            <a:r>
              <a:rPr sz="4200" b="1" spc="-30" baseline="15873" dirty="0">
                <a:solidFill>
                  <a:srgbClr val="002060"/>
                </a:solidFill>
                <a:latin typeface="Arial"/>
                <a:cs typeface="Arial"/>
              </a:rPr>
              <a:t>th</a:t>
            </a:r>
            <a:r>
              <a:rPr sz="4100" b="1" spc="-20" dirty="0">
                <a:solidFill>
                  <a:srgbClr val="002060"/>
                </a:solidFill>
                <a:latin typeface="Arial"/>
                <a:cs typeface="Arial"/>
              </a:rPr>
              <a:t>,</a:t>
            </a:r>
            <a:r>
              <a:rPr sz="4100" b="1" dirty="0">
                <a:solidFill>
                  <a:srgbClr val="002060"/>
                </a:solidFill>
                <a:latin typeface="Arial"/>
                <a:cs typeface="Arial"/>
              </a:rPr>
              <a:t> </a:t>
            </a:r>
            <a:r>
              <a:rPr sz="4100" b="1" spc="-5" dirty="0">
                <a:solidFill>
                  <a:srgbClr val="002060"/>
                </a:solidFill>
                <a:latin typeface="Arial"/>
                <a:cs typeface="Arial"/>
              </a:rPr>
              <a:t>1977.</a:t>
            </a:r>
            <a:endParaRPr sz="4100">
              <a:latin typeface="Arial"/>
              <a:cs typeface="Arial"/>
            </a:endParaRPr>
          </a:p>
          <a:p>
            <a:pPr>
              <a:lnSpc>
                <a:spcPct val="100000"/>
              </a:lnSpc>
              <a:spcBef>
                <a:spcPts val="55"/>
              </a:spcBef>
            </a:pPr>
            <a:endParaRPr sz="3900">
              <a:latin typeface="Arial"/>
              <a:cs typeface="Arial"/>
            </a:endParaRPr>
          </a:p>
          <a:p>
            <a:pPr algn="ctr">
              <a:lnSpc>
                <a:spcPct val="100000"/>
              </a:lnSpc>
            </a:pPr>
            <a:r>
              <a:rPr sz="4100" b="1" dirty="0">
                <a:solidFill>
                  <a:srgbClr val="002060"/>
                </a:solidFill>
                <a:latin typeface="Arial"/>
                <a:cs typeface="Arial"/>
              </a:rPr>
              <a:t>One of</a:t>
            </a:r>
            <a:r>
              <a:rPr sz="4100" b="1" spc="5" dirty="0">
                <a:solidFill>
                  <a:srgbClr val="002060"/>
                </a:solidFill>
                <a:latin typeface="Arial"/>
                <a:cs typeface="Arial"/>
              </a:rPr>
              <a:t> </a:t>
            </a:r>
            <a:r>
              <a:rPr sz="4100" b="1" dirty="0">
                <a:solidFill>
                  <a:srgbClr val="002060"/>
                </a:solidFill>
                <a:latin typeface="Arial"/>
                <a:cs typeface="Arial"/>
              </a:rPr>
              <a:t>those </a:t>
            </a:r>
            <a:r>
              <a:rPr sz="4100" b="1" spc="-5" dirty="0">
                <a:solidFill>
                  <a:srgbClr val="002060"/>
                </a:solidFill>
                <a:latin typeface="Arial"/>
                <a:cs typeface="Arial"/>
              </a:rPr>
              <a:t>questions</a:t>
            </a:r>
            <a:r>
              <a:rPr sz="4100" b="1" dirty="0">
                <a:solidFill>
                  <a:srgbClr val="002060"/>
                </a:solidFill>
                <a:latin typeface="Arial"/>
                <a:cs typeface="Arial"/>
              </a:rPr>
              <a:t> the </a:t>
            </a:r>
            <a:r>
              <a:rPr sz="4100" b="1" spc="5" dirty="0">
                <a:solidFill>
                  <a:srgbClr val="002060"/>
                </a:solidFill>
                <a:latin typeface="Arial"/>
                <a:cs typeface="Arial"/>
              </a:rPr>
              <a:t>GBC</a:t>
            </a:r>
            <a:r>
              <a:rPr sz="4100" b="1" spc="10" dirty="0">
                <a:solidFill>
                  <a:srgbClr val="002060"/>
                </a:solidFill>
                <a:latin typeface="Arial"/>
                <a:cs typeface="Arial"/>
              </a:rPr>
              <a:t> </a:t>
            </a:r>
            <a:r>
              <a:rPr sz="4100" b="1" dirty="0">
                <a:solidFill>
                  <a:srgbClr val="002060"/>
                </a:solidFill>
                <a:latin typeface="Arial"/>
                <a:cs typeface="Arial"/>
              </a:rPr>
              <a:t>asked</a:t>
            </a:r>
            <a:r>
              <a:rPr sz="4100" b="1" spc="20" dirty="0">
                <a:solidFill>
                  <a:srgbClr val="002060"/>
                </a:solidFill>
                <a:latin typeface="Arial"/>
                <a:cs typeface="Arial"/>
              </a:rPr>
              <a:t> </a:t>
            </a:r>
            <a:r>
              <a:rPr sz="4100" b="1" dirty="0">
                <a:solidFill>
                  <a:srgbClr val="002060"/>
                </a:solidFill>
                <a:latin typeface="Arial"/>
                <a:cs typeface="Arial"/>
              </a:rPr>
              <a:t>of Srila </a:t>
            </a:r>
            <a:r>
              <a:rPr sz="4100" b="1" spc="5" dirty="0">
                <a:solidFill>
                  <a:srgbClr val="002060"/>
                </a:solidFill>
                <a:latin typeface="Arial"/>
                <a:cs typeface="Arial"/>
              </a:rPr>
              <a:t>Prabhupada </a:t>
            </a:r>
            <a:r>
              <a:rPr sz="4100" b="1" dirty="0">
                <a:solidFill>
                  <a:srgbClr val="002060"/>
                </a:solidFill>
                <a:latin typeface="Arial"/>
                <a:cs typeface="Arial"/>
              </a:rPr>
              <a:t>was:</a:t>
            </a:r>
            <a:endParaRPr sz="4100">
              <a:latin typeface="Arial"/>
              <a:cs typeface="Arial"/>
            </a:endParaRPr>
          </a:p>
          <a:p>
            <a:pPr>
              <a:lnSpc>
                <a:spcPct val="100000"/>
              </a:lnSpc>
              <a:spcBef>
                <a:spcPts val="10"/>
              </a:spcBef>
            </a:pPr>
            <a:endParaRPr sz="4500">
              <a:latin typeface="Arial"/>
              <a:cs typeface="Arial"/>
            </a:endParaRPr>
          </a:p>
          <a:p>
            <a:pPr marL="78740" marR="70485" algn="ctr">
              <a:lnSpc>
                <a:spcPts val="4800"/>
              </a:lnSpc>
            </a:pPr>
            <a:r>
              <a:rPr sz="4100" b="1" i="1" dirty="0">
                <a:solidFill>
                  <a:srgbClr val="002060"/>
                </a:solidFill>
                <a:latin typeface="Arial"/>
                <a:cs typeface="Arial"/>
              </a:rPr>
              <a:t>Then</a:t>
            </a:r>
            <a:r>
              <a:rPr sz="4100" b="1" i="1" spc="10" dirty="0">
                <a:solidFill>
                  <a:srgbClr val="002060"/>
                </a:solidFill>
                <a:latin typeface="Arial"/>
                <a:cs typeface="Arial"/>
              </a:rPr>
              <a:t> </a:t>
            </a:r>
            <a:r>
              <a:rPr sz="4100" b="1" i="1" dirty="0">
                <a:solidFill>
                  <a:srgbClr val="002060"/>
                </a:solidFill>
                <a:latin typeface="Arial"/>
                <a:cs typeface="Arial"/>
              </a:rPr>
              <a:t>our</a:t>
            </a:r>
            <a:r>
              <a:rPr sz="4100" b="1" i="1" spc="20" dirty="0">
                <a:solidFill>
                  <a:srgbClr val="002060"/>
                </a:solidFill>
                <a:latin typeface="Arial"/>
                <a:cs typeface="Arial"/>
              </a:rPr>
              <a:t> </a:t>
            </a:r>
            <a:r>
              <a:rPr sz="4100" b="1" i="1" dirty="0">
                <a:solidFill>
                  <a:srgbClr val="002060"/>
                </a:solidFill>
                <a:latin typeface="Arial"/>
                <a:cs typeface="Arial"/>
              </a:rPr>
              <a:t>next</a:t>
            </a:r>
            <a:r>
              <a:rPr sz="4100" b="1" i="1" spc="15" dirty="0">
                <a:solidFill>
                  <a:srgbClr val="002060"/>
                </a:solidFill>
                <a:latin typeface="Arial"/>
                <a:cs typeface="Arial"/>
              </a:rPr>
              <a:t> </a:t>
            </a:r>
            <a:r>
              <a:rPr sz="4100" b="1" i="1" spc="-5" dirty="0">
                <a:solidFill>
                  <a:srgbClr val="002060"/>
                </a:solidFill>
                <a:latin typeface="Arial"/>
                <a:cs typeface="Arial"/>
              </a:rPr>
              <a:t>question</a:t>
            </a:r>
            <a:r>
              <a:rPr sz="4100" b="1" i="1" spc="10" dirty="0">
                <a:solidFill>
                  <a:srgbClr val="002060"/>
                </a:solidFill>
                <a:latin typeface="Arial"/>
                <a:cs typeface="Arial"/>
              </a:rPr>
              <a:t> </a:t>
            </a:r>
            <a:r>
              <a:rPr sz="4100" b="1" i="1" dirty="0">
                <a:solidFill>
                  <a:srgbClr val="002060"/>
                </a:solidFill>
                <a:latin typeface="Arial"/>
                <a:cs typeface="Arial"/>
              </a:rPr>
              <a:t>concerns</a:t>
            </a:r>
            <a:r>
              <a:rPr sz="4100" b="1" i="1" spc="15" dirty="0">
                <a:solidFill>
                  <a:srgbClr val="002060"/>
                </a:solidFill>
                <a:latin typeface="Arial"/>
                <a:cs typeface="Arial"/>
              </a:rPr>
              <a:t> </a:t>
            </a:r>
            <a:r>
              <a:rPr sz="4100" b="1" i="1" spc="-5" dirty="0">
                <a:solidFill>
                  <a:srgbClr val="002060"/>
                </a:solidFill>
                <a:latin typeface="Arial"/>
                <a:cs typeface="Arial"/>
              </a:rPr>
              <a:t>initiations</a:t>
            </a:r>
            <a:r>
              <a:rPr sz="4100" b="1" i="1" spc="10" dirty="0">
                <a:solidFill>
                  <a:srgbClr val="002060"/>
                </a:solidFill>
                <a:latin typeface="Arial"/>
                <a:cs typeface="Arial"/>
              </a:rPr>
              <a:t> </a:t>
            </a:r>
            <a:r>
              <a:rPr sz="4100" b="1" i="1" dirty="0">
                <a:solidFill>
                  <a:srgbClr val="002060"/>
                </a:solidFill>
                <a:latin typeface="Arial"/>
                <a:cs typeface="Arial"/>
              </a:rPr>
              <a:t>in</a:t>
            </a:r>
            <a:r>
              <a:rPr sz="4100" b="1" i="1" spc="10" dirty="0">
                <a:solidFill>
                  <a:srgbClr val="002060"/>
                </a:solidFill>
                <a:latin typeface="Arial"/>
                <a:cs typeface="Arial"/>
              </a:rPr>
              <a:t> </a:t>
            </a:r>
            <a:r>
              <a:rPr sz="4100" b="1" i="1" dirty="0">
                <a:solidFill>
                  <a:srgbClr val="002060"/>
                </a:solidFill>
                <a:latin typeface="Arial"/>
                <a:cs typeface="Arial"/>
              </a:rPr>
              <a:t>the</a:t>
            </a:r>
            <a:r>
              <a:rPr sz="4100" b="1" i="1" spc="10" dirty="0">
                <a:solidFill>
                  <a:srgbClr val="002060"/>
                </a:solidFill>
                <a:latin typeface="Arial"/>
                <a:cs typeface="Arial"/>
              </a:rPr>
              <a:t> </a:t>
            </a:r>
            <a:r>
              <a:rPr sz="4100" b="1" i="1" dirty="0">
                <a:solidFill>
                  <a:srgbClr val="002060"/>
                </a:solidFill>
                <a:latin typeface="Arial"/>
                <a:cs typeface="Arial"/>
              </a:rPr>
              <a:t>future,</a:t>
            </a:r>
            <a:r>
              <a:rPr sz="4100" b="1" i="1" spc="5" dirty="0">
                <a:solidFill>
                  <a:srgbClr val="002060"/>
                </a:solidFill>
                <a:latin typeface="Arial"/>
                <a:cs typeface="Arial"/>
              </a:rPr>
              <a:t> </a:t>
            </a:r>
            <a:r>
              <a:rPr sz="4100" b="1" i="1" dirty="0">
                <a:solidFill>
                  <a:srgbClr val="002060"/>
                </a:solidFill>
                <a:latin typeface="Arial"/>
                <a:cs typeface="Arial"/>
              </a:rPr>
              <a:t>particularly </a:t>
            </a:r>
            <a:r>
              <a:rPr sz="4100" b="1" i="1" spc="-1120" dirty="0">
                <a:solidFill>
                  <a:srgbClr val="002060"/>
                </a:solidFill>
                <a:latin typeface="Arial"/>
                <a:cs typeface="Arial"/>
              </a:rPr>
              <a:t> </a:t>
            </a:r>
            <a:r>
              <a:rPr sz="4100" b="1" i="1" dirty="0">
                <a:solidFill>
                  <a:srgbClr val="002060"/>
                </a:solidFill>
                <a:latin typeface="Arial"/>
                <a:cs typeface="Arial"/>
              </a:rPr>
              <a:t>at</a:t>
            </a:r>
            <a:r>
              <a:rPr sz="4100" b="1" i="1" spc="25" dirty="0">
                <a:solidFill>
                  <a:srgbClr val="002060"/>
                </a:solidFill>
                <a:latin typeface="Arial"/>
                <a:cs typeface="Arial"/>
              </a:rPr>
              <a:t> </a:t>
            </a:r>
            <a:r>
              <a:rPr sz="4100" b="1" i="1" dirty="0">
                <a:solidFill>
                  <a:srgbClr val="002060"/>
                </a:solidFill>
                <a:latin typeface="Arial"/>
                <a:cs typeface="Arial"/>
              </a:rPr>
              <a:t>that</a:t>
            </a:r>
            <a:r>
              <a:rPr sz="4100" b="1" i="1" spc="20" dirty="0">
                <a:solidFill>
                  <a:srgbClr val="002060"/>
                </a:solidFill>
                <a:latin typeface="Arial"/>
                <a:cs typeface="Arial"/>
              </a:rPr>
              <a:t> </a:t>
            </a:r>
            <a:r>
              <a:rPr sz="4100" b="1" i="1" spc="5" dirty="0">
                <a:solidFill>
                  <a:srgbClr val="002060"/>
                </a:solidFill>
                <a:latin typeface="Arial"/>
                <a:cs typeface="Arial"/>
              </a:rPr>
              <a:t>time</a:t>
            </a:r>
            <a:r>
              <a:rPr sz="4100" b="1" i="1" spc="25" dirty="0">
                <a:solidFill>
                  <a:srgbClr val="002060"/>
                </a:solidFill>
                <a:latin typeface="Arial"/>
                <a:cs typeface="Arial"/>
              </a:rPr>
              <a:t> </a:t>
            </a:r>
            <a:r>
              <a:rPr sz="4100" b="1" i="1" dirty="0">
                <a:solidFill>
                  <a:srgbClr val="002060"/>
                </a:solidFill>
                <a:latin typeface="Arial"/>
                <a:cs typeface="Arial"/>
              </a:rPr>
              <a:t>when</a:t>
            </a:r>
            <a:r>
              <a:rPr sz="4100" b="1" i="1" spc="30" dirty="0">
                <a:solidFill>
                  <a:srgbClr val="002060"/>
                </a:solidFill>
                <a:latin typeface="Arial"/>
                <a:cs typeface="Arial"/>
              </a:rPr>
              <a:t> </a:t>
            </a:r>
            <a:r>
              <a:rPr sz="4100" b="1" i="1" dirty="0">
                <a:solidFill>
                  <a:srgbClr val="002060"/>
                </a:solidFill>
                <a:latin typeface="Arial"/>
                <a:cs typeface="Arial"/>
              </a:rPr>
              <a:t>you're</a:t>
            </a:r>
            <a:r>
              <a:rPr sz="4100" b="1" i="1" spc="20" dirty="0">
                <a:solidFill>
                  <a:srgbClr val="002060"/>
                </a:solidFill>
                <a:latin typeface="Arial"/>
                <a:cs typeface="Arial"/>
              </a:rPr>
              <a:t> </a:t>
            </a:r>
            <a:r>
              <a:rPr sz="4100" b="1" i="1" dirty="0">
                <a:solidFill>
                  <a:srgbClr val="002060"/>
                </a:solidFill>
                <a:latin typeface="Arial"/>
                <a:cs typeface="Arial"/>
              </a:rPr>
              <a:t>no</a:t>
            </a:r>
            <a:r>
              <a:rPr sz="4100" b="1" i="1" spc="25" dirty="0">
                <a:solidFill>
                  <a:srgbClr val="002060"/>
                </a:solidFill>
                <a:latin typeface="Arial"/>
                <a:cs typeface="Arial"/>
              </a:rPr>
              <a:t> </a:t>
            </a:r>
            <a:r>
              <a:rPr sz="4100" b="1" i="1" dirty="0">
                <a:solidFill>
                  <a:srgbClr val="002060"/>
                </a:solidFill>
                <a:latin typeface="Arial"/>
                <a:cs typeface="Arial"/>
              </a:rPr>
              <a:t>longer</a:t>
            </a:r>
            <a:r>
              <a:rPr sz="4100" b="1" i="1" spc="25" dirty="0">
                <a:solidFill>
                  <a:srgbClr val="002060"/>
                </a:solidFill>
                <a:latin typeface="Arial"/>
                <a:cs typeface="Arial"/>
              </a:rPr>
              <a:t> </a:t>
            </a:r>
            <a:r>
              <a:rPr sz="4100" b="1" i="1" dirty="0">
                <a:solidFill>
                  <a:srgbClr val="002060"/>
                </a:solidFill>
                <a:latin typeface="Arial"/>
                <a:cs typeface="Arial"/>
              </a:rPr>
              <a:t>with</a:t>
            </a:r>
            <a:r>
              <a:rPr sz="4100" b="1" i="1" spc="25" dirty="0">
                <a:solidFill>
                  <a:srgbClr val="002060"/>
                </a:solidFill>
                <a:latin typeface="Arial"/>
                <a:cs typeface="Arial"/>
              </a:rPr>
              <a:t> </a:t>
            </a:r>
            <a:r>
              <a:rPr sz="4100" b="1" i="1" dirty="0">
                <a:solidFill>
                  <a:srgbClr val="002060"/>
                </a:solidFill>
                <a:latin typeface="Arial"/>
                <a:cs typeface="Arial"/>
              </a:rPr>
              <a:t>us.</a:t>
            </a:r>
            <a:r>
              <a:rPr sz="4100" b="1" i="1" spc="20" dirty="0">
                <a:solidFill>
                  <a:srgbClr val="002060"/>
                </a:solidFill>
                <a:latin typeface="Arial"/>
                <a:cs typeface="Arial"/>
              </a:rPr>
              <a:t> </a:t>
            </a:r>
            <a:r>
              <a:rPr sz="4100" b="1" i="1" spc="-50" dirty="0">
                <a:solidFill>
                  <a:srgbClr val="002060"/>
                </a:solidFill>
                <a:latin typeface="Arial"/>
                <a:cs typeface="Arial"/>
              </a:rPr>
              <a:t>We</a:t>
            </a:r>
            <a:r>
              <a:rPr sz="4100" b="1" i="1" spc="-5" dirty="0">
                <a:solidFill>
                  <a:srgbClr val="002060"/>
                </a:solidFill>
                <a:latin typeface="Arial"/>
                <a:cs typeface="Arial"/>
              </a:rPr>
              <a:t> </a:t>
            </a:r>
            <a:r>
              <a:rPr sz="4100" b="1" i="1" dirty="0">
                <a:solidFill>
                  <a:srgbClr val="002060"/>
                </a:solidFill>
                <a:latin typeface="Arial"/>
                <a:cs typeface="Arial"/>
              </a:rPr>
              <a:t>want</a:t>
            </a:r>
            <a:r>
              <a:rPr sz="4100" b="1" i="1" spc="30" dirty="0">
                <a:solidFill>
                  <a:srgbClr val="002060"/>
                </a:solidFill>
                <a:latin typeface="Arial"/>
                <a:cs typeface="Arial"/>
              </a:rPr>
              <a:t> </a:t>
            </a:r>
            <a:r>
              <a:rPr sz="4100" b="1" i="1" dirty="0">
                <a:solidFill>
                  <a:srgbClr val="002060"/>
                </a:solidFill>
                <a:latin typeface="Arial"/>
                <a:cs typeface="Arial"/>
              </a:rPr>
              <a:t>to</a:t>
            </a:r>
            <a:r>
              <a:rPr sz="4100" b="1" i="1" spc="25" dirty="0">
                <a:solidFill>
                  <a:srgbClr val="002060"/>
                </a:solidFill>
                <a:latin typeface="Arial"/>
                <a:cs typeface="Arial"/>
              </a:rPr>
              <a:t> </a:t>
            </a:r>
            <a:r>
              <a:rPr sz="4100" b="1" i="1" dirty="0">
                <a:solidFill>
                  <a:srgbClr val="002060"/>
                </a:solidFill>
                <a:latin typeface="Arial"/>
                <a:cs typeface="Arial"/>
              </a:rPr>
              <a:t>know</a:t>
            </a:r>
            <a:r>
              <a:rPr sz="4100" b="1" i="1" spc="30" dirty="0">
                <a:solidFill>
                  <a:srgbClr val="002060"/>
                </a:solidFill>
                <a:latin typeface="Arial"/>
                <a:cs typeface="Arial"/>
              </a:rPr>
              <a:t> </a:t>
            </a:r>
            <a:r>
              <a:rPr sz="4100" b="1" i="1" spc="5" dirty="0">
                <a:solidFill>
                  <a:srgbClr val="002060"/>
                </a:solidFill>
                <a:latin typeface="Arial"/>
                <a:cs typeface="Arial"/>
              </a:rPr>
              <a:t>how </a:t>
            </a:r>
            <a:r>
              <a:rPr sz="4100" b="1" i="1" spc="10" dirty="0">
                <a:solidFill>
                  <a:srgbClr val="002060"/>
                </a:solidFill>
                <a:latin typeface="Arial"/>
                <a:cs typeface="Arial"/>
              </a:rPr>
              <a:t> </a:t>
            </a:r>
            <a:r>
              <a:rPr sz="4100" b="1" i="1" dirty="0">
                <a:solidFill>
                  <a:srgbClr val="002060"/>
                </a:solidFill>
                <a:latin typeface="Arial"/>
                <a:cs typeface="Arial"/>
              </a:rPr>
              <a:t>first</a:t>
            </a:r>
            <a:r>
              <a:rPr sz="4100" b="1" i="1" spc="5" dirty="0">
                <a:solidFill>
                  <a:srgbClr val="002060"/>
                </a:solidFill>
                <a:latin typeface="Arial"/>
                <a:cs typeface="Arial"/>
              </a:rPr>
              <a:t> </a:t>
            </a:r>
            <a:r>
              <a:rPr sz="4100" b="1" i="1" dirty="0">
                <a:solidFill>
                  <a:srgbClr val="002060"/>
                </a:solidFill>
                <a:latin typeface="Arial"/>
                <a:cs typeface="Arial"/>
              </a:rPr>
              <a:t>and</a:t>
            </a:r>
            <a:r>
              <a:rPr sz="4100" b="1" i="1" spc="5" dirty="0">
                <a:solidFill>
                  <a:srgbClr val="002060"/>
                </a:solidFill>
                <a:latin typeface="Arial"/>
                <a:cs typeface="Arial"/>
              </a:rPr>
              <a:t> </a:t>
            </a:r>
            <a:r>
              <a:rPr sz="4100" b="1" i="1" dirty="0">
                <a:solidFill>
                  <a:srgbClr val="002060"/>
                </a:solidFill>
                <a:latin typeface="Arial"/>
                <a:cs typeface="Arial"/>
              </a:rPr>
              <a:t>second</a:t>
            </a:r>
            <a:r>
              <a:rPr sz="4100" b="1" i="1" spc="10" dirty="0">
                <a:solidFill>
                  <a:srgbClr val="002060"/>
                </a:solidFill>
                <a:latin typeface="Arial"/>
                <a:cs typeface="Arial"/>
              </a:rPr>
              <a:t> </a:t>
            </a:r>
            <a:r>
              <a:rPr sz="4100" b="1" i="1" spc="-5" dirty="0">
                <a:solidFill>
                  <a:srgbClr val="002060"/>
                </a:solidFill>
                <a:latin typeface="Arial"/>
                <a:cs typeface="Arial"/>
              </a:rPr>
              <a:t>initiation</a:t>
            </a:r>
            <a:r>
              <a:rPr sz="4100" b="1" i="1" dirty="0">
                <a:solidFill>
                  <a:srgbClr val="002060"/>
                </a:solidFill>
                <a:latin typeface="Arial"/>
                <a:cs typeface="Arial"/>
              </a:rPr>
              <a:t> would be</a:t>
            </a:r>
            <a:r>
              <a:rPr sz="4100" b="1" i="1" spc="5" dirty="0">
                <a:solidFill>
                  <a:srgbClr val="002060"/>
                </a:solidFill>
                <a:latin typeface="Arial"/>
                <a:cs typeface="Arial"/>
              </a:rPr>
              <a:t> </a:t>
            </a:r>
            <a:r>
              <a:rPr sz="4100" b="1" i="1" spc="-5" dirty="0">
                <a:solidFill>
                  <a:srgbClr val="002060"/>
                </a:solidFill>
                <a:latin typeface="Arial"/>
                <a:cs typeface="Arial"/>
              </a:rPr>
              <a:t>conducted.</a:t>
            </a:r>
            <a:endParaRPr sz="4100">
              <a:latin typeface="Arial"/>
              <a:cs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495921" y="1072895"/>
            <a:ext cx="17014190" cy="9300845"/>
          </a:xfrm>
          <a:prstGeom prst="rect">
            <a:avLst/>
          </a:prstGeom>
        </p:spPr>
        <p:txBody>
          <a:bodyPr vert="horz" wrap="square" lIns="0" tIns="12700" rIns="0" bIns="0" rtlCol="0">
            <a:spAutoFit/>
          </a:bodyPr>
          <a:lstStyle/>
          <a:p>
            <a:pPr marL="12700">
              <a:lnSpc>
                <a:spcPct val="100000"/>
              </a:lnSpc>
              <a:spcBef>
                <a:spcPts val="100"/>
              </a:spcBef>
            </a:pPr>
            <a:r>
              <a:rPr sz="4100" b="1" u="heavy" dirty="0">
                <a:solidFill>
                  <a:srgbClr val="002060"/>
                </a:solidFill>
                <a:uFill>
                  <a:solidFill>
                    <a:srgbClr val="002060"/>
                  </a:solidFill>
                </a:uFill>
                <a:latin typeface="Arial"/>
                <a:cs typeface="Arial"/>
              </a:rPr>
              <a:t>Srila</a:t>
            </a:r>
            <a:r>
              <a:rPr sz="4100" b="1" u="heavy" spc="-25" dirty="0">
                <a:solidFill>
                  <a:srgbClr val="002060"/>
                </a:solidFill>
                <a:uFill>
                  <a:solidFill>
                    <a:srgbClr val="002060"/>
                  </a:solidFill>
                </a:uFill>
                <a:latin typeface="Arial"/>
                <a:cs typeface="Arial"/>
              </a:rPr>
              <a:t> Prabhupada’s</a:t>
            </a:r>
            <a:r>
              <a:rPr sz="4100" b="1" u="heavy" spc="-20" dirty="0">
                <a:solidFill>
                  <a:srgbClr val="002060"/>
                </a:solidFill>
                <a:uFill>
                  <a:solidFill>
                    <a:srgbClr val="002060"/>
                  </a:solidFill>
                </a:uFill>
                <a:latin typeface="Arial"/>
                <a:cs typeface="Arial"/>
              </a:rPr>
              <a:t> </a:t>
            </a:r>
            <a:r>
              <a:rPr sz="4100" b="1" u="heavy" spc="-5" dirty="0">
                <a:solidFill>
                  <a:srgbClr val="002060"/>
                </a:solidFill>
                <a:uFill>
                  <a:solidFill>
                    <a:srgbClr val="002060"/>
                  </a:solidFill>
                </a:uFill>
                <a:latin typeface="Arial"/>
                <a:cs typeface="Arial"/>
              </a:rPr>
              <a:t>answer</a:t>
            </a:r>
            <a:r>
              <a:rPr sz="4100" b="1" spc="-5" dirty="0">
                <a:solidFill>
                  <a:srgbClr val="002060"/>
                </a:solidFill>
                <a:latin typeface="Arial"/>
                <a:cs typeface="Arial"/>
              </a:rPr>
              <a:t>:</a:t>
            </a:r>
            <a:endParaRPr sz="4100">
              <a:latin typeface="Arial"/>
              <a:cs typeface="Arial"/>
            </a:endParaRPr>
          </a:p>
          <a:p>
            <a:pPr>
              <a:lnSpc>
                <a:spcPct val="100000"/>
              </a:lnSpc>
              <a:spcBef>
                <a:spcPts val="15"/>
              </a:spcBef>
            </a:pPr>
            <a:endParaRPr sz="4550">
              <a:latin typeface="Arial"/>
              <a:cs typeface="Arial"/>
            </a:endParaRPr>
          </a:p>
          <a:p>
            <a:pPr marL="12700" marR="256540">
              <a:lnSpc>
                <a:spcPts val="4800"/>
              </a:lnSpc>
              <a:spcBef>
                <a:spcPts val="5"/>
              </a:spcBef>
            </a:pPr>
            <a:r>
              <a:rPr sz="4100" b="1" dirty="0">
                <a:solidFill>
                  <a:srgbClr val="002060"/>
                </a:solidFill>
                <a:latin typeface="Arial"/>
                <a:cs typeface="Arial"/>
              </a:rPr>
              <a:t>Srila</a:t>
            </a:r>
            <a:r>
              <a:rPr sz="4100" b="1" spc="-5" dirty="0">
                <a:solidFill>
                  <a:srgbClr val="002060"/>
                </a:solidFill>
                <a:latin typeface="Arial"/>
                <a:cs typeface="Arial"/>
              </a:rPr>
              <a:t> </a:t>
            </a:r>
            <a:r>
              <a:rPr sz="4100" b="1" spc="5" dirty="0">
                <a:solidFill>
                  <a:srgbClr val="002060"/>
                </a:solidFill>
                <a:latin typeface="Arial"/>
                <a:cs typeface="Arial"/>
              </a:rPr>
              <a:t>Prabhupada</a:t>
            </a:r>
            <a:r>
              <a:rPr sz="4100" b="1" spc="10" dirty="0">
                <a:solidFill>
                  <a:srgbClr val="002060"/>
                </a:solidFill>
                <a:latin typeface="Arial"/>
                <a:cs typeface="Arial"/>
              </a:rPr>
              <a:t> </a:t>
            </a:r>
            <a:r>
              <a:rPr sz="4100" b="1" dirty="0">
                <a:solidFill>
                  <a:srgbClr val="002060"/>
                </a:solidFill>
                <a:latin typeface="Arial"/>
                <a:cs typeface="Arial"/>
              </a:rPr>
              <a:t>starts</a:t>
            </a:r>
            <a:r>
              <a:rPr sz="4100" b="1" spc="10" dirty="0">
                <a:solidFill>
                  <a:srgbClr val="002060"/>
                </a:solidFill>
                <a:latin typeface="Arial"/>
                <a:cs typeface="Arial"/>
              </a:rPr>
              <a:t> </a:t>
            </a:r>
            <a:r>
              <a:rPr sz="4100" b="1" dirty="0">
                <a:solidFill>
                  <a:srgbClr val="002060"/>
                </a:solidFill>
                <a:latin typeface="Arial"/>
                <a:cs typeface="Arial"/>
              </a:rPr>
              <a:t>by</a:t>
            </a:r>
            <a:r>
              <a:rPr sz="4100" b="1" spc="5" dirty="0">
                <a:solidFill>
                  <a:srgbClr val="002060"/>
                </a:solidFill>
                <a:latin typeface="Arial"/>
                <a:cs typeface="Arial"/>
              </a:rPr>
              <a:t> </a:t>
            </a:r>
            <a:r>
              <a:rPr sz="4100" b="1" spc="-5" dirty="0">
                <a:solidFill>
                  <a:srgbClr val="002060"/>
                </a:solidFill>
                <a:latin typeface="Arial"/>
                <a:cs typeface="Arial"/>
              </a:rPr>
              <a:t>explain</a:t>
            </a:r>
            <a:r>
              <a:rPr sz="4100" b="1" spc="5" dirty="0">
                <a:solidFill>
                  <a:srgbClr val="002060"/>
                </a:solidFill>
                <a:latin typeface="Arial"/>
                <a:cs typeface="Arial"/>
              </a:rPr>
              <a:t> </a:t>
            </a:r>
            <a:r>
              <a:rPr sz="4100" b="1" dirty="0">
                <a:solidFill>
                  <a:srgbClr val="002060"/>
                </a:solidFill>
                <a:latin typeface="Arial"/>
                <a:cs typeface="Arial"/>
              </a:rPr>
              <a:t>the</a:t>
            </a:r>
            <a:r>
              <a:rPr sz="4100" b="1" spc="10" dirty="0">
                <a:solidFill>
                  <a:srgbClr val="002060"/>
                </a:solidFill>
                <a:latin typeface="Arial"/>
                <a:cs typeface="Arial"/>
              </a:rPr>
              <a:t> </a:t>
            </a:r>
            <a:r>
              <a:rPr sz="4100" b="1" dirty="0">
                <a:solidFill>
                  <a:srgbClr val="002060"/>
                </a:solidFill>
                <a:latin typeface="Arial"/>
                <a:cs typeface="Arial"/>
              </a:rPr>
              <a:t>system</a:t>
            </a:r>
            <a:r>
              <a:rPr sz="4100" b="1" spc="15" dirty="0">
                <a:solidFill>
                  <a:srgbClr val="002060"/>
                </a:solidFill>
                <a:latin typeface="Arial"/>
                <a:cs typeface="Arial"/>
              </a:rPr>
              <a:t> </a:t>
            </a:r>
            <a:r>
              <a:rPr sz="4100" b="1" dirty="0">
                <a:solidFill>
                  <a:srgbClr val="002060"/>
                </a:solidFill>
                <a:latin typeface="Arial"/>
                <a:cs typeface="Arial"/>
              </a:rPr>
              <a:t>to</a:t>
            </a:r>
            <a:r>
              <a:rPr sz="4100" b="1" spc="10" dirty="0">
                <a:solidFill>
                  <a:srgbClr val="002060"/>
                </a:solidFill>
                <a:latin typeface="Arial"/>
                <a:cs typeface="Arial"/>
              </a:rPr>
              <a:t> </a:t>
            </a:r>
            <a:r>
              <a:rPr sz="4100" b="1" dirty="0">
                <a:solidFill>
                  <a:srgbClr val="002060"/>
                </a:solidFill>
                <a:latin typeface="Arial"/>
                <a:cs typeface="Arial"/>
              </a:rPr>
              <a:t>be</a:t>
            </a:r>
            <a:r>
              <a:rPr sz="4100" b="1" spc="15" dirty="0">
                <a:solidFill>
                  <a:srgbClr val="002060"/>
                </a:solidFill>
                <a:latin typeface="Arial"/>
                <a:cs typeface="Arial"/>
              </a:rPr>
              <a:t> </a:t>
            </a:r>
            <a:r>
              <a:rPr sz="4100" b="1" spc="-5" dirty="0">
                <a:solidFill>
                  <a:srgbClr val="002060"/>
                </a:solidFill>
                <a:latin typeface="Arial"/>
                <a:cs typeface="Arial"/>
              </a:rPr>
              <a:t>practiced</a:t>
            </a:r>
            <a:r>
              <a:rPr sz="4100" b="1" spc="5" dirty="0">
                <a:solidFill>
                  <a:srgbClr val="002060"/>
                </a:solidFill>
                <a:latin typeface="Arial"/>
                <a:cs typeface="Arial"/>
              </a:rPr>
              <a:t> </a:t>
            </a:r>
            <a:r>
              <a:rPr sz="4100" b="1" dirty="0">
                <a:solidFill>
                  <a:srgbClr val="002060"/>
                </a:solidFill>
                <a:latin typeface="Arial"/>
                <a:cs typeface="Arial"/>
              </a:rPr>
              <a:t>while </a:t>
            </a:r>
            <a:r>
              <a:rPr sz="4100" b="1" spc="-1120" dirty="0">
                <a:solidFill>
                  <a:srgbClr val="002060"/>
                </a:solidFill>
                <a:latin typeface="Arial"/>
                <a:cs typeface="Arial"/>
              </a:rPr>
              <a:t> </a:t>
            </a:r>
            <a:r>
              <a:rPr sz="4100" b="1" dirty="0">
                <a:solidFill>
                  <a:srgbClr val="002060"/>
                </a:solidFill>
                <a:latin typeface="Arial"/>
                <a:cs typeface="Arial"/>
              </a:rPr>
              <a:t>he</a:t>
            </a:r>
            <a:r>
              <a:rPr sz="4100" b="1" spc="-5" dirty="0">
                <a:solidFill>
                  <a:srgbClr val="002060"/>
                </a:solidFill>
                <a:latin typeface="Arial"/>
                <a:cs typeface="Arial"/>
              </a:rPr>
              <a:t> </a:t>
            </a:r>
            <a:r>
              <a:rPr sz="4100" b="1" dirty="0">
                <a:solidFill>
                  <a:srgbClr val="002060"/>
                </a:solidFill>
                <a:latin typeface="Arial"/>
                <a:cs typeface="Arial"/>
              </a:rPr>
              <a:t>is </a:t>
            </a:r>
            <a:r>
              <a:rPr sz="4100" b="1" spc="-5" dirty="0">
                <a:solidFill>
                  <a:srgbClr val="002060"/>
                </a:solidFill>
                <a:latin typeface="Arial"/>
                <a:cs typeface="Arial"/>
              </a:rPr>
              <a:t>still</a:t>
            </a:r>
            <a:r>
              <a:rPr sz="4100" b="1" spc="5" dirty="0">
                <a:solidFill>
                  <a:srgbClr val="002060"/>
                </a:solidFill>
                <a:latin typeface="Arial"/>
                <a:cs typeface="Arial"/>
              </a:rPr>
              <a:t> </a:t>
            </a:r>
            <a:r>
              <a:rPr sz="4100" b="1" spc="-5" dirty="0">
                <a:solidFill>
                  <a:srgbClr val="002060"/>
                </a:solidFill>
                <a:latin typeface="Arial"/>
                <a:cs typeface="Arial"/>
              </a:rPr>
              <a:t>physically</a:t>
            </a:r>
            <a:r>
              <a:rPr sz="4100" b="1" dirty="0">
                <a:solidFill>
                  <a:srgbClr val="002060"/>
                </a:solidFill>
                <a:latin typeface="Arial"/>
                <a:cs typeface="Arial"/>
              </a:rPr>
              <a:t> </a:t>
            </a:r>
            <a:r>
              <a:rPr sz="4100" b="1" spc="-5" dirty="0">
                <a:solidFill>
                  <a:srgbClr val="002060"/>
                </a:solidFill>
                <a:latin typeface="Arial"/>
                <a:cs typeface="Arial"/>
              </a:rPr>
              <a:t>present:</a:t>
            </a:r>
            <a:endParaRPr sz="4100">
              <a:latin typeface="Arial"/>
              <a:cs typeface="Arial"/>
            </a:endParaRPr>
          </a:p>
          <a:p>
            <a:pPr>
              <a:lnSpc>
                <a:spcPct val="100000"/>
              </a:lnSpc>
              <a:spcBef>
                <a:spcPts val="45"/>
              </a:spcBef>
            </a:pPr>
            <a:endParaRPr sz="4300">
              <a:latin typeface="Arial"/>
              <a:cs typeface="Arial"/>
            </a:endParaRPr>
          </a:p>
          <a:p>
            <a:pPr marL="12700" marR="379095">
              <a:lnSpc>
                <a:spcPts val="4800"/>
              </a:lnSpc>
            </a:pPr>
            <a:r>
              <a:rPr sz="4100" b="1" dirty="0">
                <a:solidFill>
                  <a:srgbClr val="002060"/>
                </a:solidFill>
                <a:latin typeface="Arial"/>
                <a:cs typeface="Arial"/>
              </a:rPr>
              <a:t>Satsvarupa:</a:t>
            </a:r>
            <a:r>
              <a:rPr sz="4100" b="1" spc="20" dirty="0">
                <a:solidFill>
                  <a:srgbClr val="002060"/>
                </a:solidFill>
                <a:latin typeface="Arial"/>
                <a:cs typeface="Arial"/>
              </a:rPr>
              <a:t> </a:t>
            </a:r>
            <a:r>
              <a:rPr sz="4100" b="1" i="1" dirty="0">
                <a:solidFill>
                  <a:srgbClr val="002060"/>
                </a:solidFill>
                <a:latin typeface="Arial"/>
                <a:cs typeface="Arial"/>
              </a:rPr>
              <a:t>Then</a:t>
            </a:r>
            <a:r>
              <a:rPr sz="4100" b="1" i="1" spc="20" dirty="0">
                <a:solidFill>
                  <a:srgbClr val="002060"/>
                </a:solidFill>
                <a:latin typeface="Arial"/>
                <a:cs typeface="Arial"/>
              </a:rPr>
              <a:t> </a:t>
            </a:r>
            <a:r>
              <a:rPr sz="4100" b="1" i="1" dirty="0">
                <a:solidFill>
                  <a:srgbClr val="002060"/>
                </a:solidFill>
                <a:latin typeface="Arial"/>
                <a:cs typeface="Arial"/>
              </a:rPr>
              <a:t>what</a:t>
            </a:r>
            <a:r>
              <a:rPr sz="4100" b="1" i="1" spc="15" dirty="0">
                <a:solidFill>
                  <a:srgbClr val="002060"/>
                </a:solidFill>
                <a:latin typeface="Arial"/>
                <a:cs typeface="Arial"/>
              </a:rPr>
              <a:t> </a:t>
            </a:r>
            <a:r>
              <a:rPr sz="4100" b="1" i="1" dirty="0">
                <a:solidFill>
                  <a:srgbClr val="002060"/>
                </a:solidFill>
                <a:latin typeface="Arial"/>
                <a:cs typeface="Arial"/>
              </a:rPr>
              <a:t>is</a:t>
            </a:r>
            <a:r>
              <a:rPr sz="4100" b="1" i="1" spc="5" dirty="0">
                <a:solidFill>
                  <a:srgbClr val="002060"/>
                </a:solidFill>
                <a:latin typeface="Arial"/>
                <a:cs typeface="Arial"/>
              </a:rPr>
              <a:t> </a:t>
            </a:r>
            <a:r>
              <a:rPr sz="4100" b="1" i="1" dirty="0">
                <a:solidFill>
                  <a:srgbClr val="002060"/>
                </a:solidFill>
                <a:latin typeface="Arial"/>
                <a:cs typeface="Arial"/>
              </a:rPr>
              <a:t>the</a:t>
            </a:r>
            <a:r>
              <a:rPr sz="4100" b="1" i="1" spc="10" dirty="0">
                <a:solidFill>
                  <a:srgbClr val="002060"/>
                </a:solidFill>
                <a:latin typeface="Arial"/>
                <a:cs typeface="Arial"/>
              </a:rPr>
              <a:t> </a:t>
            </a:r>
            <a:r>
              <a:rPr sz="4100" b="1" i="1" spc="-5" dirty="0">
                <a:solidFill>
                  <a:srgbClr val="002060"/>
                </a:solidFill>
                <a:latin typeface="Arial"/>
                <a:cs typeface="Arial"/>
              </a:rPr>
              <a:t>relationship</a:t>
            </a:r>
            <a:r>
              <a:rPr sz="4100" b="1" i="1" spc="5" dirty="0">
                <a:solidFill>
                  <a:srgbClr val="002060"/>
                </a:solidFill>
                <a:latin typeface="Arial"/>
                <a:cs typeface="Arial"/>
              </a:rPr>
              <a:t> </a:t>
            </a:r>
            <a:r>
              <a:rPr sz="4100" b="1" i="1" dirty="0">
                <a:solidFill>
                  <a:srgbClr val="002060"/>
                </a:solidFill>
                <a:latin typeface="Arial"/>
                <a:cs typeface="Arial"/>
              </a:rPr>
              <a:t>of</a:t>
            </a:r>
            <a:r>
              <a:rPr sz="4100" b="1" i="1" spc="15" dirty="0">
                <a:solidFill>
                  <a:srgbClr val="002060"/>
                </a:solidFill>
                <a:latin typeface="Arial"/>
                <a:cs typeface="Arial"/>
              </a:rPr>
              <a:t> </a:t>
            </a:r>
            <a:r>
              <a:rPr sz="4100" b="1" i="1" dirty="0">
                <a:solidFill>
                  <a:srgbClr val="002060"/>
                </a:solidFill>
                <a:latin typeface="Arial"/>
                <a:cs typeface="Arial"/>
              </a:rPr>
              <a:t>that person</a:t>
            </a:r>
            <a:r>
              <a:rPr sz="4100" b="1" i="1" spc="20" dirty="0">
                <a:solidFill>
                  <a:srgbClr val="002060"/>
                </a:solidFill>
                <a:latin typeface="Arial"/>
                <a:cs typeface="Arial"/>
              </a:rPr>
              <a:t> </a:t>
            </a:r>
            <a:r>
              <a:rPr sz="4100" b="1" i="1" dirty="0">
                <a:solidFill>
                  <a:srgbClr val="002060"/>
                </a:solidFill>
                <a:latin typeface="Arial"/>
                <a:cs typeface="Arial"/>
              </a:rPr>
              <a:t>who</a:t>
            </a:r>
            <a:r>
              <a:rPr sz="4100" b="1" i="1" spc="15" dirty="0">
                <a:solidFill>
                  <a:srgbClr val="002060"/>
                </a:solidFill>
                <a:latin typeface="Arial"/>
                <a:cs typeface="Arial"/>
              </a:rPr>
              <a:t> </a:t>
            </a:r>
            <a:r>
              <a:rPr sz="4100" b="1" i="1" spc="-5" dirty="0">
                <a:solidFill>
                  <a:srgbClr val="002060"/>
                </a:solidFill>
                <a:latin typeface="Arial"/>
                <a:cs typeface="Arial"/>
              </a:rPr>
              <a:t>gives </a:t>
            </a:r>
            <a:r>
              <a:rPr sz="4100" b="1" i="1" spc="-1125" dirty="0">
                <a:solidFill>
                  <a:srgbClr val="002060"/>
                </a:solidFill>
                <a:latin typeface="Arial"/>
                <a:cs typeface="Arial"/>
              </a:rPr>
              <a:t> </a:t>
            </a:r>
            <a:r>
              <a:rPr sz="4100" b="1" i="1" dirty="0">
                <a:solidFill>
                  <a:srgbClr val="002060"/>
                </a:solidFill>
                <a:latin typeface="Arial"/>
                <a:cs typeface="Arial"/>
              </a:rPr>
              <a:t>the</a:t>
            </a:r>
            <a:r>
              <a:rPr sz="4100" b="1" i="1" spc="-10" dirty="0">
                <a:solidFill>
                  <a:srgbClr val="002060"/>
                </a:solidFill>
                <a:latin typeface="Arial"/>
                <a:cs typeface="Arial"/>
              </a:rPr>
              <a:t> </a:t>
            </a:r>
            <a:r>
              <a:rPr sz="4100" b="1" i="1" spc="-5" dirty="0">
                <a:solidFill>
                  <a:srgbClr val="002060"/>
                </a:solidFill>
                <a:latin typeface="Arial"/>
                <a:cs typeface="Arial"/>
              </a:rPr>
              <a:t>initiation</a:t>
            </a:r>
            <a:r>
              <a:rPr sz="4100" b="1" i="1" dirty="0">
                <a:solidFill>
                  <a:srgbClr val="002060"/>
                </a:solidFill>
                <a:latin typeface="Arial"/>
                <a:cs typeface="Arial"/>
              </a:rPr>
              <a:t> and</a:t>
            </a:r>
            <a:r>
              <a:rPr sz="4100" b="1" i="1" spc="5" dirty="0">
                <a:solidFill>
                  <a:srgbClr val="002060"/>
                </a:solidFill>
                <a:latin typeface="Arial"/>
                <a:cs typeface="Arial"/>
              </a:rPr>
              <a:t> </a:t>
            </a:r>
            <a:r>
              <a:rPr sz="4100" b="1" i="1" dirty="0">
                <a:solidFill>
                  <a:srgbClr val="002060"/>
                </a:solidFill>
                <a:latin typeface="Arial"/>
                <a:cs typeface="Arial"/>
              </a:rPr>
              <a:t>the…</a:t>
            </a:r>
            <a:endParaRPr sz="4100">
              <a:latin typeface="Arial"/>
              <a:cs typeface="Arial"/>
            </a:endParaRPr>
          </a:p>
          <a:p>
            <a:pPr>
              <a:lnSpc>
                <a:spcPct val="100000"/>
              </a:lnSpc>
            </a:pPr>
            <a:endParaRPr sz="3950">
              <a:latin typeface="Arial"/>
              <a:cs typeface="Arial"/>
            </a:endParaRPr>
          </a:p>
          <a:p>
            <a:pPr marL="12700">
              <a:lnSpc>
                <a:spcPct val="100000"/>
              </a:lnSpc>
            </a:pPr>
            <a:r>
              <a:rPr sz="4100" b="1" dirty="0">
                <a:solidFill>
                  <a:srgbClr val="002060"/>
                </a:solidFill>
                <a:latin typeface="Arial"/>
                <a:cs typeface="Arial"/>
              </a:rPr>
              <a:t>Srila</a:t>
            </a:r>
            <a:r>
              <a:rPr sz="4100" b="1" spc="-20" dirty="0">
                <a:solidFill>
                  <a:srgbClr val="002060"/>
                </a:solidFill>
                <a:latin typeface="Arial"/>
                <a:cs typeface="Arial"/>
              </a:rPr>
              <a:t> </a:t>
            </a:r>
            <a:r>
              <a:rPr sz="4100" b="1" dirty="0">
                <a:solidFill>
                  <a:srgbClr val="002060"/>
                </a:solidFill>
                <a:latin typeface="Arial"/>
                <a:cs typeface="Arial"/>
              </a:rPr>
              <a:t>Prabhupada:</a:t>
            </a:r>
            <a:r>
              <a:rPr sz="4100" b="1" spc="-10" dirty="0">
                <a:solidFill>
                  <a:srgbClr val="002060"/>
                </a:solidFill>
                <a:latin typeface="Arial"/>
                <a:cs typeface="Arial"/>
              </a:rPr>
              <a:t> </a:t>
            </a:r>
            <a:r>
              <a:rPr sz="4100" b="1" i="1" dirty="0">
                <a:solidFill>
                  <a:srgbClr val="002060"/>
                </a:solidFill>
                <a:latin typeface="Arial"/>
                <a:cs typeface="Arial"/>
              </a:rPr>
              <a:t>He's </a:t>
            </a:r>
            <a:r>
              <a:rPr sz="4100" b="1" i="1" spc="5" dirty="0">
                <a:solidFill>
                  <a:srgbClr val="002060"/>
                </a:solidFill>
                <a:latin typeface="Arial"/>
                <a:cs typeface="Arial"/>
              </a:rPr>
              <a:t>guru.</a:t>
            </a:r>
            <a:r>
              <a:rPr sz="4100" b="1" i="1" spc="-10" dirty="0">
                <a:solidFill>
                  <a:srgbClr val="002060"/>
                </a:solidFill>
                <a:latin typeface="Arial"/>
                <a:cs typeface="Arial"/>
              </a:rPr>
              <a:t> </a:t>
            </a:r>
            <a:r>
              <a:rPr sz="4100" b="1" i="1" dirty="0">
                <a:solidFill>
                  <a:srgbClr val="002060"/>
                </a:solidFill>
                <a:latin typeface="Arial"/>
                <a:cs typeface="Arial"/>
              </a:rPr>
              <a:t>He's</a:t>
            </a:r>
            <a:r>
              <a:rPr sz="4100" b="1" i="1" spc="-10" dirty="0">
                <a:solidFill>
                  <a:srgbClr val="002060"/>
                </a:solidFill>
                <a:latin typeface="Arial"/>
                <a:cs typeface="Arial"/>
              </a:rPr>
              <a:t> </a:t>
            </a:r>
            <a:r>
              <a:rPr sz="4100" b="1" i="1" spc="5" dirty="0">
                <a:solidFill>
                  <a:srgbClr val="002060"/>
                </a:solidFill>
                <a:latin typeface="Arial"/>
                <a:cs typeface="Arial"/>
              </a:rPr>
              <a:t>guru.</a:t>
            </a:r>
            <a:endParaRPr sz="4100">
              <a:latin typeface="Arial"/>
              <a:cs typeface="Arial"/>
            </a:endParaRPr>
          </a:p>
          <a:p>
            <a:pPr>
              <a:lnSpc>
                <a:spcPct val="100000"/>
              </a:lnSpc>
            </a:pPr>
            <a:endParaRPr sz="4150">
              <a:latin typeface="Arial"/>
              <a:cs typeface="Arial"/>
            </a:endParaRPr>
          </a:p>
          <a:p>
            <a:pPr marL="12700">
              <a:lnSpc>
                <a:spcPct val="100000"/>
              </a:lnSpc>
              <a:spcBef>
                <a:spcPts val="5"/>
              </a:spcBef>
            </a:pPr>
            <a:r>
              <a:rPr sz="4100" b="1" dirty="0">
                <a:solidFill>
                  <a:srgbClr val="002060"/>
                </a:solidFill>
                <a:latin typeface="Arial"/>
                <a:cs typeface="Arial"/>
              </a:rPr>
              <a:t>Satsvarupa:</a:t>
            </a:r>
            <a:r>
              <a:rPr sz="4100" b="1" spc="-5" dirty="0">
                <a:solidFill>
                  <a:srgbClr val="002060"/>
                </a:solidFill>
                <a:latin typeface="Arial"/>
                <a:cs typeface="Arial"/>
              </a:rPr>
              <a:t> </a:t>
            </a:r>
            <a:r>
              <a:rPr sz="4100" b="1" i="1" dirty="0">
                <a:solidFill>
                  <a:srgbClr val="002060"/>
                </a:solidFill>
                <a:latin typeface="Arial"/>
                <a:cs typeface="Arial"/>
              </a:rPr>
              <a:t>But</a:t>
            </a:r>
            <a:r>
              <a:rPr sz="4100" b="1" i="1" spc="5" dirty="0">
                <a:solidFill>
                  <a:srgbClr val="002060"/>
                </a:solidFill>
                <a:latin typeface="Arial"/>
                <a:cs typeface="Arial"/>
              </a:rPr>
              <a:t> </a:t>
            </a:r>
            <a:r>
              <a:rPr sz="4100" b="1" i="1" dirty="0">
                <a:solidFill>
                  <a:srgbClr val="002060"/>
                </a:solidFill>
                <a:latin typeface="Arial"/>
                <a:cs typeface="Arial"/>
              </a:rPr>
              <a:t>he does </a:t>
            </a:r>
            <a:r>
              <a:rPr sz="4100" b="1" i="1" spc="-5" dirty="0">
                <a:solidFill>
                  <a:srgbClr val="002060"/>
                </a:solidFill>
                <a:latin typeface="Arial"/>
                <a:cs typeface="Arial"/>
              </a:rPr>
              <a:t>it </a:t>
            </a:r>
            <a:r>
              <a:rPr sz="4100" b="1" i="1" dirty="0">
                <a:solidFill>
                  <a:srgbClr val="002060"/>
                </a:solidFill>
                <a:latin typeface="Arial"/>
                <a:cs typeface="Arial"/>
              </a:rPr>
              <a:t>on </a:t>
            </a:r>
            <a:r>
              <a:rPr sz="4100" b="1" i="1" spc="-5" dirty="0">
                <a:solidFill>
                  <a:srgbClr val="002060"/>
                </a:solidFill>
                <a:latin typeface="Arial"/>
                <a:cs typeface="Arial"/>
              </a:rPr>
              <a:t>your</a:t>
            </a:r>
            <a:r>
              <a:rPr sz="4100" b="1" i="1" spc="10" dirty="0">
                <a:solidFill>
                  <a:srgbClr val="002060"/>
                </a:solidFill>
                <a:latin typeface="Arial"/>
                <a:cs typeface="Arial"/>
              </a:rPr>
              <a:t> </a:t>
            </a:r>
            <a:r>
              <a:rPr sz="4100" b="1" i="1" dirty="0">
                <a:solidFill>
                  <a:srgbClr val="002060"/>
                </a:solidFill>
                <a:latin typeface="Arial"/>
                <a:cs typeface="Arial"/>
              </a:rPr>
              <a:t>behalf.</a:t>
            </a:r>
            <a:endParaRPr sz="4100">
              <a:latin typeface="Arial"/>
              <a:cs typeface="Arial"/>
            </a:endParaRPr>
          </a:p>
          <a:p>
            <a:pPr>
              <a:lnSpc>
                <a:spcPct val="100000"/>
              </a:lnSpc>
              <a:spcBef>
                <a:spcPts val="35"/>
              </a:spcBef>
            </a:pPr>
            <a:endParaRPr sz="4500">
              <a:latin typeface="Arial"/>
              <a:cs typeface="Arial"/>
            </a:endParaRPr>
          </a:p>
          <a:p>
            <a:pPr marL="12700" marR="5080">
              <a:lnSpc>
                <a:spcPts val="4800"/>
              </a:lnSpc>
            </a:pPr>
            <a:r>
              <a:rPr sz="4100" b="1" dirty="0">
                <a:solidFill>
                  <a:srgbClr val="002060"/>
                </a:solidFill>
                <a:latin typeface="Arial"/>
                <a:cs typeface="Arial"/>
              </a:rPr>
              <a:t>Srila</a:t>
            </a:r>
            <a:r>
              <a:rPr sz="4100" b="1" spc="-5" dirty="0">
                <a:solidFill>
                  <a:srgbClr val="002060"/>
                </a:solidFill>
                <a:latin typeface="Arial"/>
                <a:cs typeface="Arial"/>
              </a:rPr>
              <a:t> </a:t>
            </a:r>
            <a:r>
              <a:rPr sz="4100" b="1" dirty="0">
                <a:solidFill>
                  <a:srgbClr val="002060"/>
                </a:solidFill>
                <a:latin typeface="Arial"/>
                <a:cs typeface="Arial"/>
              </a:rPr>
              <a:t>Prabhupada:</a:t>
            </a:r>
            <a:r>
              <a:rPr sz="4100" b="1" spc="5" dirty="0">
                <a:solidFill>
                  <a:srgbClr val="002060"/>
                </a:solidFill>
                <a:latin typeface="Arial"/>
                <a:cs typeface="Arial"/>
              </a:rPr>
              <a:t> </a:t>
            </a:r>
            <a:r>
              <a:rPr sz="4100" b="1" i="1" spc="-65" dirty="0">
                <a:solidFill>
                  <a:srgbClr val="002060"/>
                </a:solidFill>
                <a:latin typeface="Arial"/>
                <a:cs typeface="Arial"/>
              </a:rPr>
              <a:t>Yes.</a:t>
            </a:r>
            <a:r>
              <a:rPr sz="4100" b="1" i="1" spc="-30" dirty="0">
                <a:solidFill>
                  <a:srgbClr val="002060"/>
                </a:solidFill>
                <a:latin typeface="Arial"/>
                <a:cs typeface="Arial"/>
              </a:rPr>
              <a:t> </a:t>
            </a:r>
            <a:r>
              <a:rPr sz="4100" b="1" i="1" dirty="0">
                <a:solidFill>
                  <a:srgbClr val="002060"/>
                </a:solidFill>
                <a:latin typeface="Arial"/>
                <a:cs typeface="Arial"/>
              </a:rPr>
              <a:t>That</a:t>
            </a:r>
            <a:r>
              <a:rPr sz="4100" b="1" i="1" spc="5" dirty="0">
                <a:solidFill>
                  <a:srgbClr val="002060"/>
                </a:solidFill>
                <a:latin typeface="Arial"/>
                <a:cs typeface="Arial"/>
              </a:rPr>
              <a:t> </a:t>
            </a:r>
            <a:r>
              <a:rPr sz="4100" b="1" i="1" dirty="0">
                <a:solidFill>
                  <a:srgbClr val="002060"/>
                </a:solidFill>
                <a:latin typeface="Arial"/>
                <a:cs typeface="Arial"/>
              </a:rPr>
              <a:t>is </a:t>
            </a:r>
            <a:r>
              <a:rPr sz="4100" b="1" i="1" spc="-30" dirty="0">
                <a:solidFill>
                  <a:srgbClr val="002060"/>
                </a:solidFill>
                <a:latin typeface="Arial"/>
                <a:cs typeface="Arial"/>
              </a:rPr>
              <a:t>formality.</a:t>
            </a:r>
            <a:r>
              <a:rPr sz="4100" b="1" i="1" spc="-5" dirty="0">
                <a:solidFill>
                  <a:srgbClr val="002060"/>
                </a:solidFill>
                <a:latin typeface="Arial"/>
                <a:cs typeface="Arial"/>
              </a:rPr>
              <a:t> </a:t>
            </a:r>
            <a:r>
              <a:rPr sz="4100" b="1" i="1" dirty="0">
                <a:solidFill>
                  <a:srgbClr val="002060"/>
                </a:solidFill>
                <a:latin typeface="Arial"/>
                <a:cs typeface="Arial"/>
              </a:rPr>
              <a:t>Because</a:t>
            </a:r>
            <a:r>
              <a:rPr sz="4100" b="1" i="1" spc="15" dirty="0">
                <a:solidFill>
                  <a:srgbClr val="002060"/>
                </a:solidFill>
                <a:latin typeface="Arial"/>
                <a:cs typeface="Arial"/>
              </a:rPr>
              <a:t> </a:t>
            </a:r>
            <a:r>
              <a:rPr sz="4100" b="1" i="1" dirty="0">
                <a:solidFill>
                  <a:srgbClr val="002060"/>
                </a:solidFill>
                <a:latin typeface="Arial"/>
                <a:cs typeface="Arial"/>
              </a:rPr>
              <a:t>in</a:t>
            </a:r>
            <a:r>
              <a:rPr sz="4100" b="1" i="1" spc="5" dirty="0">
                <a:solidFill>
                  <a:srgbClr val="002060"/>
                </a:solidFill>
                <a:latin typeface="Arial"/>
                <a:cs typeface="Arial"/>
              </a:rPr>
              <a:t> my</a:t>
            </a:r>
            <a:r>
              <a:rPr sz="4100" b="1" i="1" spc="10" dirty="0">
                <a:solidFill>
                  <a:srgbClr val="002060"/>
                </a:solidFill>
                <a:latin typeface="Arial"/>
                <a:cs typeface="Arial"/>
              </a:rPr>
              <a:t> </a:t>
            </a:r>
            <a:r>
              <a:rPr sz="4100" b="1" i="1" dirty="0">
                <a:solidFill>
                  <a:srgbClr val="002060"/>
                </a:solidFill>
                <a:latin typeface="Arial"/>
                <a:cs typeface="Arial"/>
              </a:rPr>
              <a:t>presence </a:t>
            </a:r>
            <a:r>
              <a:rPr sz="4100" b="1" i="1" spc="5" dirty="0">
                <a:solidFill>
                  <a:srgbClr val="002060"/>
                </a:solidFill>
                <a:latin typeface="Arial"/>
                <a:cs typeface="Arial"/>
              </a:rPr>
              <a:t> </a:t>
            </a:r>
            <a:r>
              <a:rPr sz="4100" b="1" i="1" dirty="0">
                <a:solidFill>
                  <a:srgbClr val="002060"/>
                </a:solidFill>
                <a:latin typeface="Arial"/>
                <a:cs typeface="Arial"/>
              </a:rPr>
              <a:t>one </a:t>
            </a:r>
            <a:r>
              <a:rPr sz="4100" b="1" i="1" spc="-5" dirty="0">
                <a:solidFill>
                  <a:srgbClr val="002060"/>
                </a:solidFill>
                <a:latin typeface="Arial"/>
                <a:cs typeface="Arial"/>
              </a:rPr>
              <a:t>s</a:t>
            </a:r>
            <a:r>
              <a:rPr sz="4100" b="1" i="1" dirty="0">
                <a:solidFill>
                  <a:srgbClr val="002060"/>
                </a:solidFill>
                <a:latin typeface="Arial"/>
                <a:cs typeface="Arial"/>
              </a:rPr>
              <a:t>hould</a:t>
            </a:r>
            <a:r>
              <a:rPr sz="4100" b="1" i="1" spc="5" dirty="0">
                <a:solidFill>
                  <a:srgbClr val="002060"/>
                </a:solidFill>
                <a:latin typeface="Arial"/>
                <a:cs typeface="Arial"/>
              </a:rPr>
              <a:t> </a:t>
            </a:r>
            <a:r>
              <a:rPr sz="4100" b="1" i="1" dirty="0">
                <a:solidFill>
                  <a:srgbClr val="002060"/>
                </a:solidFill>
                <a:latin typeface="Arial"/>
                <a:cs typeface="Arial"/>
              </a:rPr>
              <a:t>not</a:t>
            </a:r>
            <a:r>
              <a:rPr sz="4100" b="1" i="1" spc="10" dirty="0">
                <a:solidFill>
                  <a:srgbClr val="002060"/>
                </a:solidFill>
                <a:latin typeface="Arial"/>
                <a:cs typeface="Arial"/>
              </a:rPr>
              <a:t> </a:t>
            </a:r>
            <a:r>
              <a:rPr sz="4100" b="1" i="1" spc="5" dirty="0">
                <a:solidFill>
                  <a:srgbClr val="002060"/>
                </a:solidFill>
                <a:latin typeface="Arial"/>
                <a:cs typeface="Arial"/>
              </a:rPr>
              <a:t>beco</a:t>
            </a:r>
            <a:r>
              <a:rPr sz="4100" b="1" i="1" spc="15" dirty="0">
                <a:solidFill>
                  <a:srgbClr val="002060"/>
                </a:solidFill>
                <a:latin typeface="Arial"/>
                <a:cs typeface="Arial"/>
              </a:rPr>
              <a:t>m</a:t>
            </a:r>
            <a:r>
              <a:rPr sz="4100" b="1" i="1" dirty="0">
                <a:solidFill>
                  <a:srgbClr val="002060"/>
                </a:solidFill>
                <a:latin typeface="Arial"/>
                <a:cs typeface="Arial"/>
              </a:rPr>
              <a:t>e</a:t>
            </a:r>
            <a:r>
              <a:rPr sz="4100" b="1" i="1" spc="5" dirty="0">
                <a:solidFill>
                  <a:srgbClr val="002060"/>
                </a:solidFill>
                <a:latin typeface="Arial"/>
                <a:cs typeface="Arial"/>
              </a:rPr>
              <a:t> </a:t>
            </a:r>
            <a:r>
              <a:rPr sz="4100" b="1" i="1" dirty="0">
                <a:solidFill>
                  <a:srgbClr val="002060"/>
                </a:solidFill>
                <a:latin typeface="Arial"/>
                <a:cs typeface="Arial"/>
              </a:rPr>
              <a:t>gu</a:t>
            </a:r>
            <a:r>
              <a:rPr sz="4100" b="1" i="1" spc="10" dirty="0">
                <a:solidFill>
                  <a:srgbClr val="002060"/>
                </a:solidFill>
                <a:latin typeface="Arial"/>
                <a:cs typeface="Arial"/>
              </a:rPr>
              <a:t>r</a:t>
            </a:r>
            <a:r>
              <a:rPr sz="4100" b="1" i="1" dirty="0">
                <a:solidFill>
                  <a:srgbClr val="002060"/>
                </a:solidFill>
                <a:latin typeface="Arial"/>
                <a:cs typeface="Arial"/>
              </a:rPr>
              <a:t>u,</a:t>
            </a:r>
            <a:r>
              <a:rPr sz="4100" b="1" i="1" spc="5" dirty="0">
                <a:solidFill>
                  <a:srgbClr val="002060"/>
                </a:solidFill>
                <a:latin typeface="Arial"/>
                <a:cs typeface="Arial"/>
              </a:rPr>
              <a:t> </a:t>
            </a:r>
            <a:r>
              <a:rPr sz="4100" b="1" i="1" dirty="0">
                <a:solidFill>
                  <a:srgbClr val="002060"/>
                </a:solidFill>
                <a:latin typeface="Arial"/>
                <a:cs typeface="Arial"/>
              </a:rPr>
              <a:t>so</a:t>
            </a:r>
            <a:r>
              <a:rPr sz="4100" b="1" i="1" spc="10" dirty="0">
                <a:solidFill>
                  <a:srgbClr val="002060"/>
                </a:solidFill>
                <a:latin typeface="Arial"/>
                <a:cs typeface="Arial"/>
              </a:rPr>
              <a:t> </a:t>
            </a:r>
            <a:r>
              <a:rPr sz="4100" b="1" i="1" spc="5" dirty="0">
                <a:solidFill>
                  <a:srgbClr val="002060"/>
                </a:solidFill>
                <a:latin typeface="Arial"/>
                <a:cs typeface="Arial"/>
              </a:rPr>
              <a:t>o</a:t>
            </a:r>
            <a:r>
              <a:rPr sz="4100" b="1" i="1" dirty="0">
                <a:solidFill>
                  <a:srgbClr val="002060"/>
                </a:solidFill>
                <a:latin typeface="Arial"/>
                <a:cs typeface="Arial"/>
              </a:rPr>
              <a:t>n</a:t>
            </a:r>
            <a:r>
              <a:rPr sz="4100" b="1" i="1" spc="10" dirty="0">
                <a:solidFill>
                  <a:srgbClr val="002060"/>
                </a:solidFill>
                <a:latin typeface="Arial"/>
                <a:cs typeface="Arial"/>
              </a:rPr>
              <a:t> </a:t>
            </a:r>
            <a:r>
              <a:rPr sz="4100" b="1" i="1" spc="15" dirty="0">
                <a:solidFill>
                  <a:srgbClr val="002060"/>
                </a:solidFill>
                <a:latin typeface="Arial"/>
                <a:cs typeface="Arial"/>
              </a:rPr>
              <a:t>m</a:t>
            </a:r>
            <a:r>
              <a:rPr sz="4100" b="1" i="1" dirty="0">
                <a:solidFill>
                  <a:srgbClr val="002060"/>
                </a:solidFill>
                <a:latin typeface="Arial"/>
                <a:cs typeface="Arial"/>
              </a:rPr>
              <a:t>y</a:t>
            </a:r>
            <a:r>
              <a:rPr sz="4100" b="1" i="1" spc="15" dirty="0">
                <a:solidFill>
                  <a:srgbClr val="002060"/>
                </a:solidFill>
                <a:latin typeface="Arial"/>
                <a:cs typeface="Arial"/>
              </a:rPr>
              <a:t> </a:t>
            </a:r>
            <a:r>
              <a:rPr sz="4100" b="1" i="1" dirty="0">
                <a:solidFill>
                  <a:srgbClr val="002060"/>
                </a:solidFill>
                <a:latin typeface="Arial"/>
                <a:cs typeface="Arial"/>
              </a:rPr>
              <a:t>behalf, </a:t>
            </a:r>
            <a:r>
              <a:rPr sz="4100" b="1" i="1" spc="5" dirty="0">
                <a:solidFill>
                  <a:srgbClr val="002060"/>
                </a:solidFill>
                <a:latin typeface="Arial"/>
                <a:cs typeface="Arial"/>
              </a:rPr>
              <a:t>o</a:t>
            </a:r>
            <a:r>
              <a:rPr sz="4100" b="1" i="1" dirty="0">
                <a:solidFill>
                  <a:srgbClr val="002060"/>
                </a:solidFill>
                <a:latin typeface="Arial"/>
                <a:cs typeface="Arial"/>
              </a:rPr>
              <a:t>n</a:t>
            </a:r>
            <a:r>
              <a:rPr sz="4100" b="1" i="1" spc="10" dirty="0">
                <a:solidFill>
                  <a:srgbClr val="002060"/>
                </a:solidFill>
                <a:latin typeface="Arial"/>
                <a:cs typeface="Arial"/>
              </a:rPr>
              <a:t> </a:t>
            </a:r>
            <a:r>
              <a:rPr sz="4100" b="1" i="1" spc="15" dirty="0">
                <a:solidFill>
                  <a:srgbClr val="002060"/>
                </a:solidFill>
                <a:latin typeface="Arial"/>
                <a:cs typeface="Arial"/>
              </a:rPr>
              <a:t>m</a:t>
            </a:r>
            <a:r>
              <a:rPr sz="4100" b="1" i="1" dirty="0">
                <a:solidFill>
                  <a:srgbClr val="002060"/>
                </a:solidFill>
                <a:latin typeface="Arial"/>
                <a:cs typeface="Arial"/>
              </a:rPr>
              <a:t>y</a:t>
            </a:r>
            <a:r>
              <a:rPr sz="4100" b="1" i="1" spc="15" dirty="0">
                <a:solidFill>
                  <a:srgbClr val="002060"/>
                </a:solidFill>
                <a:latin typeface="Arial"/>
                <a:cs typeface="Arial"/>
              </a:rPr>
              <a:t> </a:t>
            </a:r>
            <a:r>
              <a:rPr sz="4100" b="1" i="1" spc="5" dirty="0">
                <a:solidFill>
                  <a:srgbClr val="002060"/>
                </a:solidFill>
                <a:latin typeface="Arial"/>
                <a:cs typeface="Arial"/>
              </a:rPr>
              <a:t>o</a:t>
            </a:r>
            <a:r>
              <a:rPr sz="4100" b="1" i="1" spc="15" dirty="0">
                <a:solidFill>
                  <a:srgbClr val="002060"/>
                </a:solidFill>
                <a:latin typeface="Arial"/>
                <a:cs typeface="Arial"/>
              </a:rPr>
              <a:t>r</a:t>
            </a:r>
            <a:r>
              <a:rPr sz="4100" b="1" i="1" spc="5" dirty="0">
                <a:solidFill>
                  <a:srgbClr val="002060"/>
                </a:solidFill>
                <a:latin typeface="Arial"/>
                <a:cs typeface="Arial"/>
              </a:rPr>
              <a:t>de</a:t>
            </a:r>
            <a:r>
              <a:rPr sz="4100" b="1" i="1" spc="15" dirty="0">
                <a:solidFill>
                  <a:srgbClr val="002060"/>
                </a:solidFill>
                <a:latin typeface="Arial"/>
                <a:cs typeface="Arial"/>
              </a:rPr>
              <a:t>r</a:t>
            </a:r>
            <a:r>
              <a:rPr sz="4100" b="1" i="1" dirty="0">
                <a:solidFill>
                  <a:srgbClr val="002060"/>
                </a:solidFill>
                <a:latin typeface="Arial"/>
                <a:cs typeface="Arial"/>
              </a:rPr>
              <a:t>…</a:t>
            </a:r>
            <a:r>
              <a:rPr sz="4100" b="1" i="1" spc="-300" dirty="0">
                <a:solidFill>
                  <a:srgbClr val="002060"/>
                </a:solidFill>
                <a:latin typeface="Arial"/>
                <a:cs typeface="Arial"/>
              </a:rPr>
              <a:t> </a:t>
            </a:r>
            <a:r>
              <a:rPr sz="4100" b="1" i="1" spc="10" dirty="0">
                <a:solidFill>
                  <a:srgbClr val="002060"/>
                </a:solidFill>
                <a:latin typeface="Arial"/>
                <a:cs typeface="Arial"/>
              </a:rPr>
              <a:t>A</a:t>
            </a:r>
            <a:r>
              <a:rPr sz="4100" b="1" i="1" spc="15" dirty="0">
                <a:solidFill>
                  <a:srgbClr val="002060"/>
                </a:solidFill>
                <a:latin typeface="Arial"/>
                <a:cs typeface="Arial"/>
              </a:rPr>
              <a:t>m</a:t>
            </a:r>
            <a:r>
              <a:rPr sz="4100" b="1" i="1" dirty="0">
                <a:solidFill>
                  <a:srgbClr val="002060"/>
                </a:solidFill>
                <a:latin typeface="Arial"/>
                <a:cs typeface="Arial"/>
              </a:rPr>
              <a:t>a</a:t>
            </a:r>
            <a:r>
              <a:rPr sz="4100" b="1" i="1" spc="15" dirty="0">
                <a:solidFill>
                  <a:srgbClr val="002060"/>
                </a:solidFill>
                <a:latin typeface="Arial"/>
                <a:cs typeface="Arial"/>
              </a:rPr>
              <a:t>r</a:t>
            </a:r>
            <a:r>
              <a:rPr sz="4100" b="1" i="1" dirty="0">
                <a:solidFill>
                  <a:srgbClr val="002060"/>
                </a:solidFill>
                <a:latin typeface="Arial"/>
                <a:cs typeface="Arial"/>
              </a:rPr>
              <a:t>a  </a:t>
            </a:r>
            <a:r>
              <a:rPr sz="4100" b="1" i="1" spc="-5" dirty="0">
                <a:solidFill>
                  <a:srgbClr val="002060"/>
                </a:solidFill>
                <a:latin typeface="Arial"/>
                <a:cs typeface="Arial"/>
              </a:rPr>
              <a:t>ajnaya </a:t>
            </a:r>
            <a:r>
              <a:rPr sz="4100" b="1" i="1" dirty="0">
                <a:solidFill>
                  <a:srgbClr val="002060"/>
                </a:solidFill>
                <a:latin typeface="Arial"/>
                <a:cs typeface="Arial"/>
              </a:rPr>
              <a:t>guru hana.</a:t>
            </a:r>
            <a:r>
              <a:rPr sz="4100" b="1" i="1" spc="-5" dirty="0">
                <a:solidFill>
                  <a:srgbClr val="002060"/>
                </a:solidFill>
                <a:latin typeface="Arial"/>
                <a:cs typeface="Arial"/>
              </a:rPr>
              <a:t> </a:t>
            </a:r>
            <a:r>
              <a:rPr sz="4100" b="1" i="1" spc="5" dirty="0">
                <a:solidFill>
                  <a:srgbClr val="002060"/>
                </a:solidFill>
                <a:latin typeface="Arial"/>
                <a:cs typeface="Arial"/>
              </a:rPr>
              <a:t>Be</a:t>
            </a:r>
            <a:r>
              <a:rPr sz="4100" b="1" i="1" spc="10" dirty="0">
                <a:solidFill>
                  <a:srgbClr val="002060"/>
                </a:solidFill>
                <a:latin typeface="Arial"/>
                <a:cs typeface="Arial"/>
              </a:rPr>
              <a:t> </a:t>
            </a:r>
            <a:r>
              <a:rPr sz="4100" b="1" i="1" spc="-5" dirty="0">
                <a:solidFill>
                  <a:srgbClr val="002060"/>
                </a:solidFill>
                <a:latin typeface="Arial"/>
                <a:cs typeface="Arial"/>
              </a:rPr>
              <a:t>actually</a:t>
            </a:r>
            <a:r>
              <a:rPr sz="4100" b="1" i="1" dirty="0">
                <a:solidFill>
                  <a:srgbClr val="002060"/>
                </a:solidFill>
                <a:latin typeface="Arial"/>
                <a:cs typeface="Arial"/>
              </a:rPr>
              <a:t> guru,</a:t>
            </a:r>
            <a:r>
              <a:rPr sz="4100" b="1" i="1" spc="5" dirty="0">
                <a:solidFill>
                  <a:srgbClr val="002060"/>
                </a:solidFill>
                <a:latin typeface="Arial"/>
                <a:cs typeface="Arial"/>
              </a:rPr>
              <a:t> </a:t>
            </a:r>
            <a:r>
              <a:rPr sz="4100" b="1" i="1" dirty="0">
                <a:solidFill>
                  <a:srgbClr val="002060"/>
                </a:solidFill>
                <a:latin typeface="Arial"/>
                <a:cs typeface="Arial"/>
              </a:rPr>
              <a:t>but</a:t>
            </a:r>
            <a:r>
              <a:rPr sz="4100" b="1" i="1" spc="5" dirty="0">
                <a:solidFill>
                  <a:srgbClr val="002060"/>
                </a:solidFill>
                <a:latin typeface="Arial"/>
                <a:cs typeface="Arial"/>
              </a:rPr>
              <a:t> </a:t>
            </a:r>
            <a:r>
              <a:rPr sz="4100" b="1" i="1" dirty="0">
                <a:solidFill>
                  <a:srgbClr val="002060"/>
                </a:solidFill>
                <a:latin typeface="Arial"/>
                <a:cs typeface="Arial"/>
              </a:rPr>
              <a:t>by</a:t>
            </a:r>
            <a:r>
              <a:rPr sz="4100" b="1" i="1" spc="5" dirty="0">
                <a:solidFill>
                  <a:srgbClr val="002060"/>
                </a:solidFill>
                <a:latin typeface="Arial"/>
                <a:cs typeface="Arial"/>
              </a:rPr>
              <a:t> my</a:t>
            </a:r>
            <a:r>
              <a:rPr sz="4100" b="1" i="1" spc="10" dirty="0">
                <a:solidFill>
                  <a:srgbClr val="002060"/>
                </a:solidFill>
                <a:latin typeface="Arial"/>
                <a:cs typeface="Arial"/>
              </a:rPr>
              <a:t> </a:t>
            </a:r>
            <a:r>
              <a:rPr sz="4100" b="1" i="1" spc="5" dirty="0">
                <a:solidFill>
                  <a:srgbClr val="002060"/>
                </a:solidFill>
                <a:latin typeface="Arial"/>
                <a:cs typeface="Arial"/>
              </a:rPr>
              <a:t>order…</a:t>
            </a:r>
            <a:endParaRPr sz="4100">
              <a:latin typeface="Arial"/>
              <a:cs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321935" y="996695"/>
            <a:ext cx="17120235" cy="9273540"/>
          </a:xfrm>
          <a:prstGeom prst="rect">
            <a:avLst/>
          </a:prstGeom>
        </p:spPr>
        <p:txBody>
          <a:bodyPr vert="horz" wrap="square" lIns="0" tIns="45719" rIns="0" bIns="0" rtlCol="0">
            <a:spAutoFit/>
          </a:bodyPr>
          <a:lstStyle/>
          <a:p>
            <a:pPr marL="12700" marR="1268095">
              <a:lnSpc>
                <a:spcPts val="4800"/>
              </a:lnSpc>
              <a:spcBef>
                <a:spcPts val="359"/>
              </a:spcBef>
            </a:pPr>
            <a:r>
              <a:rPr sz="4100" b="1" dirty="0">
                <a:solidFill>
                  <a:srgbClr val="002060"/>
                </a:solidFill>
                <a:latin typeface="Arial"/>
                <a:cs typeface="Arial"/>
              </a:rPr>
              <a:t>After</a:t>
            </a:r>
            <a:r>
              <a:rPr sz="4100" b="1" spc="20" dirty="0">
                <a:solidFill>
                  <a:srgbClr val="002060"/>
                </a:solidFill>
                <a:latin typeface="Arial"/>
                <a:cs typeface="Arial"/>
              </a:rPr>
              <a:t> </a:t>
            </a:r>
            <a:r>
              <a:rPr sz="4100" b="1" spc="-5" dirty="0">
                <a:solidFill>
                  <a:srgbClr val="002060"/>
                </a:solidFill>
                <a:latin typeface="Arial"/>
                <a:cs typeface="Arial"/>
              </a:rPr>
              <a:t>explaining</a:t>
            </a:r>
            <a:r>
              <a:rPr sz="4100" b="1" spc="5" dirty="0">
                <a:solidFill>
                  <a:srgbClr val="002060"/>
                </a:solidFill>
                <a:latin typeface="Arial"/>
                <a:cs typeface="Arial"/>
              </a:rPr>
              <a:t> </a:t>
            </a:r>
            <a:r>
              <a:rPr sz="4100" b="1" dirty="0">
                <a:solidFill>
                  <a:srgbClr val="002060"/>
                </a:solidFill>
                <a:latin typeface="Arial"/>
                <a:cs typeface="Arial"/>
              </a:rPr>
              <a:t>how</a:t>
            </a:r>
            <a:r>
              <a:rPr sz="4100" b="1" spc="20" dirty="0">
                <a:solidFill>
                  <a:srgbClr val="002060"/>
                </a:solidFill>
                <a:latin typeface="Arial"/>
                <a:cs typeface="Arial"/>
              </a:rPr>
              <a:t> </a:t>
            </a:r>
            <a:r>
              <a:rPr sz="4100" b="1" spc="-5" dirty="0">
                <a:solidFill>
                  <a:srgbClr val="002060"/>
                </a:solidFill>
                <a:latin typeface="Arial"/>
                <a:cs typeface="Arial"/>
              </a:rPr>
              <a:t>initiations</a:t>
            </a:r>
            <a:r>
              <a:rPr sz="4100" b="1" spc="5" dirty="0">
                <a:solidFill>
                  <a:srgbClr val="002060"/>
                </a:solidFill>
                <a:latin typeface="Arial"/>
                <a:cs typeface="Arial"/>
              </a:rPr>
              <a:t> </a:t>
            </a:r>
            <a:r>
              <a:rPr sz="4100" b="1" dirty="0">
                <a:solidFill>
                  <a:srgbClr val="002060"/>
                </a:solidFill>
                <a:latin typeface="Arial"/>
                <a:cs typeface="Arial"/>
              </a:rPr>
              <a:t>would</a:t>
            </a:r>
            <a:r>
              <a:rPr sz="4100" b="1" spc="5" dirty="0">
                <a:solidFill>
                  <a:srgbClr val="002060"/>
                </a:solidFill>
                <a:latin typeface="Arial"/>
                <a:cs typeface="Arial"/>
              </a:rPr>
              <a:t> </a:t>
            </a:r>
            <a:r>
              <a:rPr sz="4100" b="1" dirty="0">
                <a:solidFill>
                  <a:srgbClr val="002060"/>
                </a:solidFill>
                <a:latin typeface="Arial"/>
                <a:cs typeface="Arial"/>
              </a:rPr>
              <a:t>go</a:t>
            </a:r>
            <a:r>
              <a:rPr sz="4100" b="1" spc="15" dirty="0">
                <a:solidFill>
                  <a:srgbClr val="002060"/>
                </a:solidFill>
                <a:latin typeface="Arial"/>
                <a:cs typeface="Arial"/>
              </a:rPr>
              <a:t> </a:t>
            </a:r>
            <a:r>
              <a:rPr sz="4100" b="1" dirty="0">
                <a:solidFill>
                  <a:srgbClr val="002060"/>
                </a:solidFill>
                <a:latin typeface="Arial"/>
                <a:cs typeface="Arial"/>
              </a:rPr>
              <a:t>on</a:t>
            </a:r>
            <a:r>
              <a:rPr sz="4100" b="1" spc="15" dirty="0">
                <a:solidFill>
                  <a:srgbClr val="002060"/>
                </a:solidFill>
                <a:latin typeface="Arial"/>
                <a:cs typeface="Arial"/>
              </a:rPr>
              <a:t> </a:t>
            </a:r>
            <a:r>
              <a:rPr sz="4100" b="1" dirty="0">
                <a:solidFill>
                  <a:srgbClr val="002060"/>
                </a:solidFill>
                <a:latin typeface="Arial"/>
                <a:cs typeface="Arial"/>
              </a:rPr>
              <a:t>while</a:t>
            </a:r>
            <a:r>
              <a:rPr sz="4100" b="1" spc="5" dirty="0">
                <a:solidFill>
                  <a:srgbClr val="002060"/>
                </a:solidFill>
                <a:latin typeface="Arial"/>
                <a:cs typeface="Arial"/>
              </a:rPr>
              <a:t> </a:t>
            </a:r>
            <a:r>
              <a:rPr sz="4100" b="1" dirty="0">
                <a:solidFill>
                  <a:srgbClr val="002060"/>
                </a:solidFill>
                <a:latin typeface="Arial"/>
                <a:cs typeface="Arial"/>
              </a:rPr>
              <a:t>he</a:t>
            </a:r>
            <a:r>
              <a:rPr sz="4100" b="1" spc="20" dirty="0">
                <a:solidFill>
                  <a:srgbClr val="002060"/>
                </a:solidFill>
                <a:latin typeface="Arial"/>
                <a:cs typeface="Arial"/>
              </a:rPr>
              <a:t> </a:t>
            </a:r>
            <a:r>
              <a:rPr sz="4100" b="1" dirty="0">
                <a:solidFill>
                  <a:srgbClr val="002060"/>
                </a:solidFill>
                <a:latin typeface="Arial"/>
                <a:cs typeface="Arial"/>
              </a:rPr>
              <a:t>was</a:t>
            </a:r>
            <a:r>
              <a:rPr sz="4100" b="1" spc="10" dirty="0">
                <a:solidFill>
                  <a:srgbClr val="002060"/>
                </a:solidFill>
                <a:latin typeface="Arial"/>
                <a:cs typeface="Arial"/>
              </a:rPr>
              <a:t> </a:t>
            </a:r>
            <a:r>
              <a:rPr sz="4100" b="1" spc="-5" dirty="0">
                <a:solidFill>
                  <a:srgbClr val="002060"/>
                </a:solidFill>
                <a:latin typeface="Arial"/>
                <a:cs typeface="Arial"/>
              </a:rPr>
              <a:t>still </a:t>
            </a:r>
            <a:r>
              <a:rPr sz="4100" b="1" dirty="0">
                <a:solidFill>
                  <a:srgbClr val="002060"/>
                </a:solidFill>
                <a:latin typeface="Arial"/>
                <a:cs typeface="Arial"/>
              </a:rPr>
              <a:t> </a:t>
            </a:r>
            <a:r>
              <a:rPr sz="4100" b="1" spc="-5" dirty="0">
                <a:solidFill>
                  <a:srgbClr val="002060"/>
                </a:solidFill>
                <a:latin typeface="Arial"/>
                <a:cs typeface="Arial"/>
              </a:rPr>
              <a:t>physically</a:t>
            </a:r>
            <a:r>
              <a:rPr sz="4100" b="1" spc="5" dirty="0">
                <a:solidFill>
                  <a:srgbClr val="002060"/>
                </a:solidFill>
                <a:latin typeface="Arial"/>
                <a:cs typeface="Arial"/>
              </a:rPr>
              <a:t> </a:t>
            </a:r>
            <a:r>
              <a:rPr sz="4100" b="1" spc="-5" dirty="0">
                <a:solidFill>
                  <a:srgbClr val="002060"/>
                </a:solidFill>
                <a:latin typeface="Arial"/>
                <a:cs typeface="Arial"/>
              </a:rPr>
              <a:t>present,</a:t>
            </a:r>
            <a:r>
              <a:rPr sz="4100" b="1" spc="15" dirty="0">
                <a:solidFill>
                  <a:srgbClr val="002060"/>
                </a:solidFill>
                <a:latin typeface="Arial"/>
                <a:cs typeface="Arial"/>
              </a:rPr>
              <a:t> </a:t>
            </a:r>
            <a:r>
              <a:rPr sz="4100" b="1" dirty="0">
                <a:solidFill>
                  <a:srgbClr val="002060"/>
                </a:solidFill>
                <a:latin typeface="Arial"/>
                <a:cs typeface="Arial"/>
              </a:rPr>
              <a:t>Srila</a:t>
            </a:r>
            <a:r>
              <a:rPr sz="4100" b="1" spc="5" dirty="0">
                <a:solidFill>
                  <a:srgbClr val="002060"/>
                </a:solidFill>
                <a:latin typeface="Arial"/>
                <a:cs typeface="Arial"/>
              </a:rPr>
              <a:t> Prabhupada</a:t>
            </a:r>
            <a:r>
              <a:rPr sz="4100" b="1" spc="15" dirty="0">
                <a:solidFill>
                  <a:srgbClr val="002060"/>
                </a:solidFill>
                <a:latin typeface="Arial"/>
                <a:cs typeface="Arial"/>
              </a:rPr>
              <a:t> </a:t>
            </a:r>
            <a:r>
              <a:rPr sz="4100" b="1" dirty="0">
                <a:solidFill>
                  <a:srgbClr val="002060"/>
                </a:solidFill>
                <a:latin typeface="Arial"/>
                <a:cs typeface="Arial"/>
              </a:rPr>
              <a:t>then</a:t>
            </a:r>
            <a:r>
              <a:rPr sz="4100" b="1" spc="20" dirty="0">
                <a:solidFill>
                  <a:srgbClr val="002060"/>
                </a:solidFill>
                <a:latin typeface="Arial"/>
                <a:cs typeface="Arial"/>
              </a:rPr>
              <a:t> </a:t>
            </a:r>
            <a:r>
              <a:rPr sz="4100" b="1" dirty="0">
                <a:solidFill>
                  <a:srgbClr val="002060"/>
                </a:solidFill>
                <a:latin typeface="Arial"/>
                <a:cs typeface="Arial"/>
              </a:rPr>
              <a:t>states</a:t>
            </a:r>
            <a:r>
              <a:rPr sz="4100" b="1" spc="20" dirty="0">
                <a:solidFill>
                  <a:srgbClr val="002060"/>
                </a:solidFill>
                <a:latin typeface="Arial"/>
                <a:cs typeface="Arial"/>
              </a:rPr>
              <a:t> </a:t>
            </a:r>
            <a:r>
              <a:rPr sz="4100" b="1" dirty="0">
                <a:solidFill>
                  <a:srgbClr val="002060"/>
                </a:solidFill>
                <a:latin typeface="Arial"/>
                <a:cs typeface="Arial"/>
              </a:rPr>
              <a:t>how</a:t>
            </a:r>
            <a:r>
              <a:rPr sz="4100" b="1" spc="20" dirty="0">
                <a:solidFill>
                  <a:srgbClr val="002060"/>
                </a:solidFill>
                <a:latin typeface="Arial"/>
                <a:cs typeface="Arial"/>
              </a:rPr>
              <a:t> </a:t>
            </a:r>
            <a:r>
              <a:rPr sz="4100" b="1" spc="-5" dirty="0">
                <a:solidFill>
                  <a:srgbClr val="002060"/>
                </a:solidFill>
                <a:latin typeface="Arial"/>
                <a:cs typeface="Arial"/>
              </a:rPr>
              <a:t>initiations </a:t>
            </a:r>
            <a:r>
              <a:rPr sz="4100" b="1" spc="-1125" dirty="0">
                <a:solidFill>
                  <a:srgbClr val="002060"/>
                </a:solidFill>
                <a:latin typeface="Arial"/>
                <a:cs typeface="Arial"/>
              </a:rPr>
              <a:t> </a:t>
            </a:r>
            <a:r>
              <a:rPr sz="4100" b="1" spc="-5" dirty="0">
                <a:solidFill>
                  <a:srgbClr val="002060"/>
                </a:solidFill>
                <a:latin typeface="Arial"/>
                <a:cs typeface="Arial"/>
              </a:rPr>
              <a:t>should</a:t>
            </a:r>
            <a:r>
              <a:rPr sz="4100" b="1" dirty="0">
                <a:solidFill>
                  <a:srgbClr val="002060"/>
                </a:solidFill>
                <a:latin typeface="Arial"/>
                <a:cs typeface="Arial"/>
              </a:rPr>
              <a:t> go</a:t>
            </a:r>
            <a:r>
              <a:rPr sz="4100" b="1" spc="5" dirty="0">
                <a:solidFill>
                  <a:srgbClr val="002060"/>
                </a:solidFill>
                <a:latin typeface="Arial"/>
                <a:cs typeface="Arial"/>
              </a:rPr>
              <a:t> </a:t>
            </a:r>
            <a:r>
              <a:rPr sz="4100" b="1" dirty="0">
                <a:solidFill>
                  <a:srgbClr val="002060"/>
                </a:solidFill>
                <a:latin typeface="Arial"/>
                <a:cs typeface="Arial"/>
              </a:rPr>
              <a:t>on</a:t>
            </a:r>
            <a:r>
              <a:rPr sz="4100" b="1" spc="5" dirty="0">
                <a:solidFill>
                  <a:srgbClr val="002060"/>
                </a:solidFill>
                <a:latin typeface="Arial"/>
                <a:cs typeface="Arial"/>
              </a:rPr>
              <a:t> </a:t>
            </a:r>
            <a:r>
              <a:rPr sz="4100" b="1" dirty="0">
                <a:solidFill>
                  <a:srgbClr val="002060"/>
                </a:solidFill>
                <a:latin typeface="Arial"/>
                <a:cs typeface="Arial"/>
              </a:rPr>
              <a:t>when</a:t>
            </a:r>
            <a:r>
              <a:rPr sz="4100" b="1" spc="10" dirty="0">
                <a:solidFill>
                  <a:srgbClr val="002060"/>
                </a:solidFill>
                <a:latin typeface="Arial"/>
                <a:cs typeface="Arial"/>
              </a:rPr>
              <a:t> </a:t>
            </a:r>
            <a:r>
              <a:rPr sz="4100" b="1" dirty="0">
                <a:solidFill>
                  <a:srgbClr val="002060"/>
                </a:solidFill>
                <a:latin typeface="Arial"/>
                <a:cs typeface="Arial"/>
              </a:rPr>
              <a:t>he</a:t>
            </a:r>
            <a:r>
              <a:rPr sz="4100" b="1" spc="10" dirty="0">
                <a:solidFill>
                  <a:srgbClr val="002060"/>
                </a:solidFill>
                <a:latin typeface="Arial"/>
                <a:cs typeface="Arial"/>
              </a:rPr>
              <a:t> </a:t>
            </a:r>
            <a:r>
              <a:rPr sz="4100" b="1" dirty="0">
                <a:solidFill>
                  <a:srgbClr val="002060"/>
                </a:solidFill>
                <a:latin typeface="Arial"/>
                <a:cs typeface="Arial"/>
              </a:rPr>
              <a:t>was</a:t>
            </a:r>
            <a:r>
              <a:rPr sz="4100" b="1" spc="10" dirty="0">
                <a:solidFill>
                  <a:srgbClr val="002060"/>
                </a:solidFill>
                <a:latin typeface="Arial"/>
                <a:cs typeface="Arial"/>
              </a:rPr>
              <a:t> </a:t>
            </a:r>
            <a:r>
              <a:rPr sz="4100" b="1" dirty="0">
                <a:solidFill>
                  <a:srgbClr val="002060"/>
                </a:solidFill>
                <a:latin typeface="Arial"/>
                <a:cs typeface="Arial"/>
              </a:rPr>
              <a:t>no</a:t>
            </a:r>
            <a:r>
              <a:rPr sz="4100" b="1" spc="10" dirty="0">
                <a:solidFill>
                  <a:srgbClr val="002060"/>
                </a:solidFill>
                <a:latin typeface="Arial"/>
                <a:cs typeface="Arial"/>
              </a:rPr>
              <a:t> </a:t>
            </a:r>
            <a:r>
              <a:rPr sz="4100" b="1" dirty="0">
                <a:solidFill>
                  <a:srgbClr val="002060"/>
                </a:solidFill>
                <a:latin typeface="Arial"/>
                <a:cs typeface="Arial"/>
              </a:rPr>
              <a:t>longer</a:t>
            </a:r>
            <a:r>
              <a:rPr sz="4100" b="1" spc="10" dirty="0">
                <a:solidFill>
                  <a:srgbClr val="002060"/>
                </a:solidFill>
                <a:latin typeface="Arial"/>
                <a:cs typeface="Arial"/>
              </a:rPr>
              <a:t> </a:t>
            </a:r>
            <a:r>
              <a:rPr sz="4100" b="1" spc="-5" dirty="0">
                <a:solidFill>
                  <a:srgbClr val="002060"/>
                </a:solidFill>
                <a:latin typeface="Arial"/>
                <a:cs typeface="Arial"/>
              </a:rPr>
              <a:t>physically</a:t>
            </a:r>
            <a:r>
              <a:rPr sz="4100" b="1" dirty="0">
                <a:solidFill>
                  <a:srgbClr val="002060"/>
                </a:solidFill>
                <a:latin typeface="Arial"/>
                <a:cs typeface="Arial"/>
              </a:rPr>
              <a:t> </a:t>
            </a:r>
            <a:r>
              <a:rPr sz="4100" b="1" spc="-5" dirty="0">
                <a:solidFill>
                  <a:srgbClr val="002060"/>
                </a:solidFill>
                <a:latin typeface="Arial"/>
                <a:cs typeface="Arial"/>
              </a:rPr>
              <a:t>present.</a:t>
            </a:r>
            <a:endParaRPr sz="4100">
              <a:latin typeface="Arial"/>
              <a:cs typeface="Arial"/>
            </a:endParaRPr>
          </a:p>
          <a:p>
            <a:pPr>
              <a:lnSpc>
                <a:spcPct val="100000"/>
              </a:lnSpc>
              <a:spcBef>
                <a:spcPts val="5"/>
              </a:spcBef>
            </a:pPr>
            <a:endParaRPr sz="4250">
              <a:latin typeface="Arial"/>
              <a:cs typeface="Arial"/>
            </a:endParaRPr>
          </a:p>
          <a:p>
            <a:pPr marL="12700" marR="362585">
              <a:lnSpc>
                <a:spcPts val="4800"/>
              </a:lnSpc>
            </a:pPr>
            <a:r>
              <a:rPr sz="4100" b="1" spc="-105" dirty="0">
                <a:solidFill>
                  <a:srgbClr val="002060"/>
                </a:solidFill>
                <a:latin typeface="Arial"/>
                <a:cs typeface="Arial"/>
              </a:rPr>
              <a:t>Tamal</a:t>
            </a:r>
            <a:r>
              <a:rPr sz="4100" b="1" spc="-50" dirty="0">
                <a:solidFill>
                  <a:srgbClr val="002060"/>
                </a:solidFill>
                <a:latin typeface="Arial"/>
                <a:cs typeface="Arial"/>
              </a:rPr>
              <a:t> </a:t>
            </a:r>
            <a:r>
              <a:rPr sz="4100" b="1" dirty="0">
                <a:solidFill>
                  <a:srgbClr val="002060"/>
                </a:solidFill>
                <a:latin typeface="Arial"/>
                <a:cs typeface="Arial"/>
              </a:rPr>
              <a:t>Krsna:</a:t>
            </a:r>
            <a:r>
              <a:rPr sz="4100" b="1" spc="15" dirty="0">
                <a:solidFill>
                  <a:srgbClr val="002060"/>
                </a:solidFill>
                <a:latin typeface="Arial"/>
                <a:cs typeface="Arial"/>
              </a:rPr>
              <a:t> </a:t>
            </a:r>
            <a:r>
              <a:rPr sz="4100" b="1" i="1" spc="-5" dirty="0">
                <a:solidFill>
                  <a:srgbClr val="002060"/>
                </a:solidFill>
                <a:latin typeface="Arial"/>
                <a:cs typeface="Arial"/>
              </a:rPr>
              <a:t>...</a:t>
            </a:r>
            <a:r>
              <a:rPr sz="4100" b="1" i="1" dirty="0">
                <a:solidFill>
                  <a:srgbClr val="002060"/>
                </a:solidFill>
                <a:latin typeface="Arial"/>
                <a:cs typeface="Arial"/>
              </a:rPr>
              <a:t> The</a:t>
            </a:r>
            <a:r>
              <a:rPr sz="4100" b="1" i="1" spc="5" dirty="0">
                <a:solidFill>
                  <a:srgbClr val="002060"/>
                </a:solidFill>
                <a:latin typeface="Arial"/>
                <a:cs typeface="Arial"/>
              </a:rPr>
              <a:t> </a:t>
            </a:r>
            <a:r>
              <a:rPr sz="4100" b="1" i="1" dirty="0">
                <a:solidFill>
                  <a:srgbClr val="002060"/>
                </a:solidFill>
                <a:latin typeface="Arial"/>
                <a:cs typeface="Arial"/>
              </a:rPr>
              <a:t>people who</a:t>
            </a:r>
            <a:r>
              <a:rPr sz="4100" b="1" i="1" spc="15" dirty="0">
                <a:solidFill>
                  <a:srgbClr val="002060"/>
                </a:solidFill>
                <a:latin typeface="Arial"/>
                <a:cs typeface="Arial"/>
              </a:rPr>
              <a:t> </a:t>
            </a:r>
            <a:r>
              <a:rPr sz="4100" b="1" i="1" dirty="0">
                <a:solidFill>
                  <a:srgbClr val="002060"/>
                </a:solidFill>
                <a:latin typeface="Arial"/>
                <a:cs typeface="Arial"/>
              </a:rPr>
              <a:t>they</a:t>
            </a:r>
            <a:r>
              <a:rPr sz="4100" b="1" i="1" spc="15" dirty="0">
                <a:solidFill>
                  <a:srgbClr val="002060"/>
                </a:solidFill>
                <a:latin typeface="Arial"/>
                <a:cs typeface="Arial"/>
              </a:rPr>
              <a:t> </a:t>
            </a:r>
            <a:r>
              <a:rPr sz="4100" b="1" i="1" spc="-5" dirty="0">
                <a:solidFill>
                  <a:srgbClr val="002060"/>
                </a:solidFill>
                <a:latin typeface="Arial"/>
                <a:cs typeface="Arial"/>
              </a:rPr>
              <a:t>give</a:t>
            </a:r>
            <a:r>
              <a:rPr sz="4100" b="1" i="1" dirty="0">
                <a:solidFill>
                  <a:srgbClr val="002060"/>
                </a:solidFill>
                <a:latin typeface="Arial"/>
                <a:cs typeface="Arial"/>
              </a:rPr>
              <a:t> </a:t>
            </a:r>
            <a:r>
              <a:rPr sz="4100" b="1" i="1" spc="-5" dirty="0">
                <a:solidFill>
                  <a:srgbClr val="002060"/>
                </a:solidFill>
                <a:latin typeface="Arial"/>
                <a:cs typeface="Arial"/>
              </a:rPr>
              <a:t>diksha</a:t>
            </a:r>
            <a:r>
              <a:rPr sz="4100" b="1" i="1" spc="5" dirty="0">
                <a:solidFill>
                  <a:srgbClr val="002060"/>
                </a:solidFill>
                <a:latin typeface="Arial"/>
                <a:cs typeface="Arial"/>
              </a:rPr>
              <a:t> </a:t>
            </a:r>
            <a:r>
              <a:rPr sz="4100" b="1" i="1" dirty="0">
                <a:solidFill>
                  <a:srgbClr val="002060"/>
                </a:solidFill>
                <a:latin typeface="Arial"/>
                <a:cs typeface="Arial"/>
              </a:rPr>
              <a:t>to,</a:t>
            </a:r>
            <a:r>
              <a:rPr sz="4100" b="1" i="1" spc="5" dirty="0">
                <a:solidFill>
                  <a:srgbClr val="002060"/>
                </a:solidFill>
                <a:latin typeface="Arial"/>
                <a:cs typeface="Arial"/>
              </a:rPr>
              <a:t> </a:t>
            </a:r>
            <a:r>
              <a:rPr sz="4100" b="1" i="1" dirty="0">
                <a:solidFill>
                  <a:srgbClr val="002060"/>
                </a:solidFill>
                <a:latin typeface="Arial"/>
                <a:cs typeface="Arial"/>
              </a:rPr>
              <a:t>whose</a:t>
            </a:r>
            <a:r>
              <a:rPr sz="4100" b="1" i="1" spc="15" dirty="0">
                <a:solidFill>
                  <a:srgbClr val="002060"/>
                </a:solidFill>
                <a:latin typeface="Arial"/>
                <a:cs typeface="Arial"/>
              </a:rPr>
              <a:t> </a:t>
            </a:r>
            <a:r>
              <a:rPr sz="4100" b="1" i="1" spc="-5" dirty="0">
                <a:solidFill>
                  <a:srgbClr val="002060"/>
                </a:solidFill>
                <a:latin typeface="Arial"/>
                <a:cs typeface="Arial"/>
              </a:rPr>
              <a:t>disciple </a:t>
            </a:r>
            <a:r>
              <a:rPr sz="4100" b="1" i="1" spc="-1120" dirty="0">
                <a:solidFill>
                  <a:srgbClr val="002060"/>
                </a:solidFill>
                <a:latin typeface="Arial"/>
                <a:cs typeface="Arial"/>
              </a:rPr>
              <a:t> </a:t>
            </a:r>
            <a:r>
              <a:rPr sz="4100" b="1" i="1" dirty="0">
                <a:solidFill>
                  <a:srgbClr val="002060"/>
                </a:solidFill>
                <a:latin typeface="Arial"/>
                <a:cs typeface="Arial"/>
              </a:rPr>
              <a:t>are</a:t>
            </a:r>
            <a:r>
              <a:rPr sz="4100" b="1" i="1" spc="-5" dirty="0">
                <a:solidFill>
                  <a:srgbClr val="002060"/>
                </a:solidFill>
                <a:latin typeface="Arial"/>
                <a:cs typeface="Arial"/>
              </a:rPr>
              <a:t> </a:t>
            </a:r>
            <a:r>
              <a:rPr sz="4100" b="1" i="1" dirty="0">
                <a:solidFill>
                  <a:srgbClr val="002060"/>
                </a:solidFill>
                <a:latin typeface="Arial"/>
                <a:cs typeface="Arial"/>
              </a:rPr>
              <a:t>they?</a:t>
            </a:r>
            <a:endParaRPr sz="4100">
              <a:latin typeface="Arial"/>
              <a:cs typeface="Arial"/>
            </a:endParaRPr>
          </a:p>
          <a:p>
            <a:pPr>
              <a:lnSpc>
                <a:spcPct val="100000"/>
              </a:lnSpc>
            </a:pPr>
            <a:endParaRPr sz="3950">
              <a:latin typeface="Arial"/>
              <a:cs typeface="Arial"/>
            </a:endParaRPr>
          </a:p>
          <a:p>
            <a:pPr marL="12700">
              <a:lnSpc>
                <a:spcPct val="100000"/>
              </a:lnSpc>
            </a:pPr>
            <a:r>
              <a:rPr sz="4100" b="1" dirty="0">
                <a:solidFill>
                  <a:srgbClr val="002060"/>
                </a:solidFill>
                <a:latin typeface="Arial"/>
                <a:cs typeface="Arial"/>
              </a:rPr>
              <a:t>Srila</a:t>
            </a:r>
            <a:r>
              <a:rPr sz="4100" b="1" spc="-20" dirty="0">
                <a:solidFill>
                  <a:srgbClr val="002060"/>
                </a:solidFill>
                <a:latin typeface="Arial"/>
                <a:cs typeface="Arial"/>
              </a:rPr>
              <a:t> </a:t>
            </a:r>
            <a:r>
              <a:rPr sz="4100" b="1" dirty="0">
                <a:solidFill>
                  <a:srgbClr val="002060"/>
                </a:solidFill>
                <a:latin typeface="Arial"/>
                <a:cs typeface="Arial"/>
              </a:rPr>
              <a:t>Prabhupada:</a:t>
            </a:r>
            <a:r>
              <a:rPr sz="4100" b="1" spc="-10" dirty="0">
                <a:solidFill>
                  <a:srgbClr val="002060"/>
                </a:solidFill>
                <a:latin typeface="Arial"/>
                <a:cs typeface="Arial"/>
              </a:rPr>
              <a:t> </a:t>
            </a:r>
            <a:r>
              <a:rPr sz="4100" b="1" i="1" spc="5" dirty="0">
                <a:solidFill>
                  <a:srgbClr val="002060"/>
                </a:solidFill>
                <a:latin typeface="Arial"/>
                <a:cs typeface="Arial"/>
              </a:rPr>
              <a:t>They're</a:t>
            </a:r>
            <a:r>
              <a:rPr sz="4100" b="1" i="1" spc="-10" dirty="0">
                <a:solidFill>
                  <a:srgbClr val="002060"/>
                </a:solidFill>
                <a:latin typeface="Arial"/>
                <a:cs typeface="Arial"/>
              </a:rPr>
              <a:t> </a:t>
            </a:r>
            <a:r>
              <a:rPr sz="4100" b="1" i="1" dirty="0">
                <a:solidFill>
                  <a:srgbClr val="002060"/>
                </a:solidFill>
                <a:latin typeface="Arial"/>
                <a:cs typeface="Arial"/>
              </a:rPr>
              <a:t>his</a:t>
            </a:r>
            <a:r>
              <a:rPr sz="4100" b="1" i="1" spc="-10" dirty="0">
                <a:solidFill>
                  <a:srgbClr val="002060"/>
                </a:solidFill>
                <a:latin typeface="Arial"/>
                <a:cs typeface="Arial"/>
              </a:rPr>
              <a:t> </a:t>
            </a:r>
            <a:r>
              <a:rPr sz="4100" b="1" i="1" spc="-5" dirty="0">
                <a:solidFill>
                  <a:srgbClr val="002060"/>
                </a:solidFill>
                <a:latin typeface="Arial"/>
                <a:cs typeface="Arial"/>
              </a:rPr>
              <a:t>disciple.</a:t>
            </a:r>
            <a:endParaRPr sz="4100">
              <a:latin typeface="Arial"/>
              <a:cs typeface="Arial"/>
            </a:endParaRPr>
          </a:p>
          <a:p>
            <a:pPr>
              <a:lnSpc>
                <a:spcPct val="100000"/>
              </a:lnSpc>
              <a:spcBef>
                <a:spcPts val="10"/>
              </a:spcBef>
            </a:pPr>
            <a:endParaRPr sz="4250">
              <a:latin typeface="Arial"/>
              <a:cs typeface="Arial"/>
            </a:endParaRPr>
          </a:p>
          <a:p>
            <a:pPr marL="12700">
              <a:lnSpc>
                <a:spcPct val="100000"/>
              </a:lnSpc>
            </a:pPr>
            <a:r>
              <a:rPr sz="4100" b="1" spc="-105" dirty="0">
                <a:solidFill>
                  <a:srgbClr val="002060"/>
                </a:solidFill>
                <a:latin typeface="Arial"/>
                <a:cs typeface="Arial"/>
              </a:rPr>
              <a:t>Tamal</a:t>
            </a:r>
            <a:r>
              <a:rPr sz="4100" b="1" spc="-75" dirty="0">
                <a:solidFill>
                  <a:srgbClr val="002060"/>
                </a:solidFill>
                <a:latin typeface="Arial"/>
                <a:cs typeface="Arial"/>
              </a:rPr>
              <a:t> </a:t>
            </a:r>
            <a:r>
              <a:rPr sz="4100" b="1" dirty="0">
                <a:solidFill>
                  <a:srgbClr val="002060"/>
                </a:solidFill>
                <a:latin typeface="Arial"/>
                <a:cs typeface="Arial"/>
              </a:rPr>
              <a:t>Krsna:</a:t>
            </a:r>
            <a:r>
              <a:rPr sz="4100" b="1" spc="-10" dirty="0">
                <a:solidFill>
                  <a:srgbClr val="002060"/>
                </a:solidFill>
                <a:latin typeface="Arial"/>
                <a:cs typeface="Arial"/>
              </a:rPr>
              <a:t> </a:t>
            </a:r>
            <a:r>
              <a:rPr sz="4100" b="1" i="1" spc="5" dirty="0">
                <a:solidFill>
                  <a:srgbClr val="002060"/>
                </a:solidFill>
                <a:latin typeface="Arial"/>
                <a:cs typeface="Arial"/>
              </a:rPr>
              <a:t>They're</a:t>
            </a:r>
            <a:r>
              <a:rPr sz="4100" b="1" i="1" spc="-20" dirty="0">
                <a:solidFill>
                  <a:srgbClr val="002060"/>
                </a:solidFill>
                <a:latin typeface="Arial"/>
                <a:cs typeface="Arial"/>
              </a:rPr>
              <a:t> </a:t>
            </a:r>
            <a:r>
              <a:rPr sz="4100" b="1" i="1" dirty="0">
                <a:solidFill>
                  <a:srgbClr val="002060"/>
                </a:solidFill>
                <a:latin typeface="Arial"/>
                <a:cs typeface="Arial"/>
              </a:rPr>
              <a:t>his</a:t>
            </a:r>
            <a:r>
              <a:rPr sz="4100" b="1" i="1" spc="-10" dirty="0">
                <a:solidFill>
                  <a:srgbClr val="002060"/>
                </a:solidFill>
                <a:latin typeface="Arial"/>
                <a:cs typeface="Arial"/>
              </a:rPr>
              <a:t> </a:t>
            </a:r>
            <a:r>
              <a:rPr sz="4100" b="1" i="1" spc="-5" dirty="0">
                <a:solidFill>
                  <a:srgbClr val="002060"/>
                </a:solidFill>
                <a:latin typeface="Arial"/>
                <a:cs typeface="Arial"/>
              </a:rPr>
              <a:t>disciple?</a:t>
            </a:r>
            <a:endParaRPr sz="4100">
              <a:latin typeface="Arial"/>
              <a:cs typeface="Arial"/>
            </a:endParaRPr>
          </a:p>
          <a:p>
            <a:pPr>
              <a:lnSpc>
                <a:spcPct val="100000"/>
              </a:lnSpc>
            </a:pPr>
            <a:endParaRPr sz="4150">
              <a:latin typeface="Arial"/>
              <a:cs typeface="Arial"/>
            </a:endParaRPr>
          </a:p>
          <a:p>
            <a:pPr marL="12700">
              <a:lnSpc>
                <a:spcPct val="100000"/>
              </a:lnSpc>
              <a:spcBef>
                <a:spcPts val="5"/>
              </a:spcBef>
            </a:pPr>
            <a:r>
              <a:rPr sz="4100" b="1" dirty="0">
                <a:solidFill>
                  <a:srgbClr val="002060"/>
                </a:solidFill>
                <a:latin typeface="Arial"/>
                <a:cs typeface="Arial"/>
              </a:rPr>
              <a:t>Srila</a:t>
            </a:r>
            <a:r>
              <a:rPr sz="4100" b="1" spc="-5" dirty="0">
                <a:solidFill>
                  <a:srgbClr val="002060"/>
                </a:solidFill>
                <a:latin typeface="Arial"/>
                <a:cs typeface="Arial"/>
              </a:rPr>
              <a:t> </a:t>
            </a:r>
            <a:r>
              <a:rPr sz="4100" b="1" dirty="0">
                <a:solidFill>
                  <a:srgbClr val="002060"/>
                </a:solidFill>
                <a:latin typeface="Arial"/>
                <a:cs typeface="Arial"/>
              </a:rPr>
              <a:t>Prabhupada:</a:t>
            </a:r>
            <a:r>
              <a:rPr sz="4100" b="1" spc="15" dirty="0">
                <a:solidFill>
                  <a:srgbClr val="002060"/>
                </a:solidFill>
                <a:latin typeface="Arial"/>
                <a:cs typeface="Arial"/>
              </a:rPr>
              <a:t> </a:t>
            </a:r>
            <a:r>
              <a:rPr sz="4100" b="1" i="1" spc="5" dirty="0">
                <a:solidFill>
                  <a:srgbClr val="002060"/>
                </a:solidFill>
                <a:latin typeface="Arial"/>
                <a:cs typeface="Arial"/>
              </a:rPr>
              <a:t>Who</a:t>
            </a:r>
            <a:r>
              <a:rPr sz="4100" b="1" i="1" spc="15" dirty="0">
                <a:solidFill>
                  <a:srgbClr val="002060"/>
                </a:solidFill>
                <a:latin typeface="Arial"/>
                <a:cs typeface="Arial"/>
              </a:rPr>
              <a:t> </a:t>
            </a:r>
            <a:r>
              <a:rPr sz="4100" b="1" i="1" dirty="0">
                <a:solidFill>
                  <a:srgbClr val="002060"/>
                </a:solidFill>
                <a:latin typeface="Arial"/>
                <a:cs typeface="Arial"/>
              </a:rPr>
              <a:t>is</a:t>
            </a:r>
            <a:r>
              <a:rPr sz="4100" b="1" i="1" spc="10" dirty="0">
                <a:solidFill>
                  <a:srgbClr val="002060"/>
                </a:solidFill>
                <a:latin typeface="Arial"/>
                <a:cs typeface="Arial"/>
              </a:rPr>
              <a:t> </a:t>
            </a:r>
            <a:r>
              <a:rPr sz="4100" b="1" i="1" spc="-5" dirty="0">
                <a:solidFill>
                  <a:srgbClr val="002060"/>
                </a:solidFill>
                <a:latin typeface="Arial"/>
                <a:cs typeface="Arial"/>
              </a:rPr>
              <a:t>initiating.</a:t>
            </a:r>
            <a:r>
              <a:rPr sz="4100" b="1" i="1" spc="15" dirty="0">
                <a:solidFill>
                  <a:srgbClr val="002060"/>
                </a:solidFill>
                <a:latin typeface="Arial"/>
                <a:cs typeface="Arial"/>
              </a:rPr>
              <a:t> </a:t>
            </a:r>
            <a:r>
              <a:rPr sz="4100" b="1" i="1" spc="5" dirty="0">
                <a:solidFill>
                  <a:srgbClr val="002060"/>
                </a:solidFill>
                <a:latin typeface="Arial"/>
                <a:cs typeface="Arial"/>
              </a:rPr>
              <a:t>He</a:t>
            </a:r>
            <a:r>
              <a:rPr sz="4100" b="1" i="1" spc="15" dirty="0">
                <a:solidFill>
                  <a:srgbClr val="002060"/>
                </a:solidFill>
                <a:latin typeface="Arial"/>
                <a:cs typeface="Arial"/>
              </a:rPr>
              <a:t> </a:t>
            </a:r>
            <a:r>
              <a:rPr sz="4100" b="1" i="1" dirty="0">
                <a:solidFill>
                  <a:srgbClr val="002060"/>
                </a:solidFill>
                <a:latin typeface="Arial"/>
                <a:cs typeface="Arial"/>
              </a:rPr>
              <a:t>is</a:t>
            </a:r>
            <a:r>
              <a:rPr sz="4100" b="1" i="1" spc="5" dirty="0">
                <a:solidFill>
                  <a:srgbClr val="002060"/>
                </a:solidFill>
                <a:latin typeface="Arial"/>
                <a:cs typeface="Arial"/>
              </a:rPr>
              <a:t> </a:t>
            </a:r>
            <a:r>
              <a:rPr sz="4100" b="1" i="1" spc="-5" dirty="0">
                <a:solidFill>
                  <a:srgbClr val="002060"/>
                </a:solidFill>
                <a:latin typeface="Arial"/>
                <a:cs typeface="Arial"/>
              </a:rPr>
              <a:t>grand-disciple.</a:t>
            </a:r>
            <a:endParaRPr sz="4100">
              <a:latin typeface="Arial"/>
              <a:cs typeface="Arial"/>
            </a:endParaRPr>
          </a:p>
          <a:p>
            <a:pPr>
              <a:lnSpc>
                <a:spcPct val="100000"/>
              </a:lnSpc>
              <a:spcBef>
                <a:spcPts val="10"/>
              </a:spcBef>
            </a:pPr>
            <a:endParaRPr sz="4500">
              <a:latin typeface="Arial"/>
              <a:cs typeface="Arial"/>
            </a:endParaRPr>
          </a:p>
          <a:p>
            <a:pPr marL="12700" marR="5080">
              <a:lnSpc>
                <a:spcPts val="4800"/>
              </a:lnSpc>
            </a:pPr>
            <a:r>
              <a:rPr sz="4100" b="1" dirty="0">
                <a:solidFill>
                  <a:srgbClr val="002060"/>
                </a:solidFill>
                <a:latin typeface="Arial"/>
                <a:cs typeface="Arial"/>
              </a:rPr>
              <a:t>Srila</a:t>
            </a:r>
            <a:r>
              <a:rPr sz="4100" b="1" spc="-5" dirty="0">
                <a:solidFill>
                  <a:srgbClr val="002060"/>
                </a:solidFill>
                <a:latin typeface="Arial"/>
                <a:cs typeface="Arial"/>
              </a:rPr>
              <a:t> </a:t>
            </a:r>
            <a:r>
              <a:rPr sz="4100" b="1" dirty="0">
                <a:solidFill>
                  <a:srgbClr val="002060"/>
                </a:solidFill>
                <a:latin typeface="Arial"/>
                <a:cs typeface="Arial"/>
              </a:rPr>
              <a:t>Prabhupada:</a:t>
            </a:r>
            <a:r>
              <a:rPr sz="4100" b="1" spc="5" dirty="0">
                <a:solidFill>
                  <a:srgbClr val="002060"/>
                </a:solidFill>
                <a:latin typeface="Arial"/>
                <a:cs typeface="Arial"/>
              </a:rPr>
              <a:t> </a:t>
            </a:r>
            <a:r>
              <a:rPr sz="4100" b="1" i="1" spc="10" dirty="0">
                <a:solidFill>
                  <a:srgbClr val="002060"/>
                </a:solidFill>
                <a:latin typeface="Arial"/>
                <a:cs typeface="Arial"/>
              </a:rPr>
              <a:t>When </a:t>
            </a:r>
            <a:r>
              <a:rPr sz="4100" b="1" i="1" dirty="0">
                <a:solidFill>
                  <a:srgbClr val="002060"/>
                </a:solidFill>
                <a:latin typeface="Arial"/>
                <a:cs typeface="Arial"/>
              </a:rPr>
              <a:t>I</a:t>
            </a:r>
            <a:r>
              <a:rPr sz="4100" b="1" i="1" spc="5" dirty="0">
                <a:solidFill>
                  <a:srgbClr val="002060"/>
                </a:solidFill>
                <a:latin typeface="Arial"/>
                <a:cs typeface="Arial"/>
              </a:rPr>
              <a:t> </a:t>
            </a:r>
            <a:r>
              <a:rPr sz="4100" b="1" i="1" spc="-70" dirty="0">
                <a:solidFill>
                  <a:srgbClr val="002060"/>
                </a:solidFill>
                <a:latin typeface="Arial"/>
                <a:cs typeface="Arial"/>
              </a:rPr>
              <a:t>order,</a:t>
            </a:r>
            <a:r>
              <a:rPr sz="4100" b="1" i="1" spc="-40" dirty="0">
                <a:solidFill>
                  <a:srgbClr val="002060"/>
                </a:solidFill>
                <a:latin typeface="Arial"/>
                <a:cs typeface="Arial"/>
              </a:rPr>
              <a:t> </a:t>
            </a:r>
            <a:r>
              <a:rPr sz="4100" b="1" i="1" spc="-65" dirty="0">
                <a:solidFill>
                  <a:srgbClr val="002060"/>
                </a:solidFill>
                <a:latin typeface="Arial"/>
                <a:cs typeface="Arial"/>
              </a:rPr>
              <a:t>'You</a:t>
            </a:r>
            <a:r>
              <a:rPr sz="4100" b="1" i="1" spc="-35" dirty="0">
                <a:solidFill>
                  <a:srgbClr val="002060"/>
                </a:solidFill>
                <a:latin typeface="Arial"/>
                <a:cs typeface="Arial"/>
              </a:rPr>
              <a:t> </a:t>
            </a:r>
            <a:r>
              <a:rPr sz="4100" b="1" i="1" spc="5" dirty="0">
                <a:solidFill>
                  <a:srgbClr val="002060"/>
                </a:solidFill>
                <a:latin typeface="Arial"/>
                <a:cs typeface="Arial"/>
              </a:rPr>
              <a:t>become</a:t>
            </a:r>
            <a:r>
              <a:rPr sz="4100" b="1" i="1" spc="10" dirty="0">
                <a:solidFill>
                  <a:srgbClr val="002060"/>
                </a:solidFill>
                <a:latin typeface="Arial"/>
                <a:cs typeface="Arial"/>
              </a:rPr>
              <a:t> </a:t>
            </a:r>
            <a:r>
              <a:rPr sz="4100" b="1" i="1" spc="5" dirty="0">
                <a:solidFill>
                  <a:srgbClr val="002060"/>
                </a:solidFill>
                <a:latin typeface="Arial"/>
                <a:cs typeface="Arial"/>
              </a:rPr>
              <a:t>guru,'</a:t>
            </a:r>
            <a:r>
              <a:rPr sz="4100" b="1" i="1" dirty="0">
                <a:solidFill>
                  <a:srgbClr val="002060"/>
                </a:solidFill>
                <a:latin typeface="Arial"/>
                <a:cs typeface="Arial"/>
              </a:rPr>
              <a:t> he</a:t>
            </a:r>
            <a:r>
              <a:rPr sz="4100" b="1" i="1" spc="5" dirty="0">
                <a:solidFill>
                  <a:srgbClr val="002060"/>
                </a:solidFill>
                <a:latin typeface="Arial"/>
                <a:cs typeface="Arial"/>
              </a:rPr>
              <a:t> becomes </a:t>
            </a:r>
            <a:r>
              <a:rPr sz="4100" b="1" i="1" spc="10" dirty="0">
                <a:solidFill>
                  <a:srgbClr val="002060"/>
                </a:solidFill>
                <a:latin typeface="Arial"/>
                <a:cs typeface="Arial"/>
              </a:rPr>
              <a:t> </a:t>
            </a:r>
            <a:r>
              <a:rPr sz="4100" b="1" i="1" spc="-5" dirty="0">
                <a:solidFill>
                  <a:srgbClr val="002060"/>
                </a:solidFill>
                <a:latin typeface="Arial"/>
                <a:cs typeface="Arial"/>
              </a:rPr>
              <a:t>regular</a:t>
            </a:r>
            <a:r>
              <a:rPr sz="4100" b="1" i="1" spc="10" dirty="0">
                <a:solidFill>
                  <a:srgbClr val="002060"/>
                </a:solidFill>
                <a:latin typeface="Arial"/>
                <a:cs typeface="Arial"/>
              </a:rPr>
              <a:t> </a:t>
            </a:r>
            <a:r>
              <a:rPr sz="4100" b="1" i="1" dirty="0">
                <a:solidFill>
                  <a:srgbClr val="002060"/>
                </a:solidFill>
                <a:latin typeface="Arial"/>
                <a:cs typeface="Arial"/>
              </a:rPr>
              <a:t>guru.</a:t>
            </a:r>
            <a:r>
              <a:rPr sz="4100" b="1" i="1" spc="5" dirty="0">
                <a:solidFill>
                  <a:srgbClr val="002060"/>
                </a:solidFill>
                <a:latin typeface="Arial"/>
                <a:cs typeface="Arial"/>
              </a:rPr>
              <a:t> </a:t>
            </a:r>
            <a:r>
              <a:rPr sz="4100" b="1" i="1" dirty="0">
                <a:solidFill>
                  <a:srgbClr val="002060"/>
                </a:solidFill>
                <a:latin typeface="Arial"/>
                <a:cs typeface="Arial"/>
              </a:rPr>
              <a:t>That's</a:t>
            </a:r>
            <a:r>
              <a:rPr sz="4100" b="1" i="1" spc="10" dirty="0">
                <a:solidFill>
                  <a:srgbClr val="002060"/>
                </a:solidFill>
                <a:latin typeface="Arial"/>
                <a:cs typeface="Arial"/>
              </a:rPr>
              <a:t> </a:t>
            </a:r>
            <a:r>
              <a:rPr sz="4100" b="1" i="1" dirty="0">
                <a:solidFill>
                  <a:srgbClr val="002060"/>
                </a:solidFill>
                <a:latin typeface="Arial"/>
                <a:cs typeface="Arial"/>
              </a:rPr>
              <a:t>all.</a:t>
            </a:r>
            <a:r>
              <a:rPr sz="4100" b="1" i="1" spc="5" dirty="0">
                <a:solidFill>
                  <a:srgbClr val="002060"/>
                </a:solidFill>
                <a:latin typeface="Arial"/>
                <a:cs typeface="Arial"/>
              </a:rPr>
              <a:t> He</a:t>
            </a:r>
            <a:r>
              <a:rPr sz="4100" b="1" i="1" spc="10" dirty="0">
                <a:solidFill>
                  <a:srgbClr val="002060"/>
                </a:solidFill>
                <a:latin typeface="Arial"/>
                <a:cs typeface="Arial"/>
              </a:rPr>
              <a:t> </a:t>
            </a:r>
            <a:r>
              <a:rPr sz="4100" b="1" i="1" dirty="0">
                <a:solidFill>
                  <a:srgbClr val="002060"/>
                </a:solidFill>
                <a:latin typeface="Arial"/>
                <a:cs typeface="Arial"/>
              </a:rPr>
              <a:t>becomes</a:t>
            </a:r>
            <a:r>
              <a:rPr sz="4100" b="1" i="1" spc="20" dirty="0">
                <a:solidFill>
                  <a:srgbClr val="002060"/>
                </a:solidFill>
                <a:latin typeface="Arial"/>
                <a:cs typeface="Arial"/>
              </a:rPr>
              <a:t> </a:t>
            </a:r>
            <a:r>
              <a:rPr sz="4100" b="1" i="1" spc="-5" dirty="0">
                <a:solidFill>
                  <a:srgbClr val="002060"/>
                </a:solidFill>
                <a:latin typeface="Arial"/>
                <a:cs typeface="Arial"/>
              </a:rPr>
              <a:t>disciple</a:t>
            </a:r>
            <a:r>
              <a:rPr sz="4100" b="1" i="1" spc="5" dirty="0">
                <a:solidFill>
                  <a:srgbClr val="002060"/>
                </a:solidFill>
                <a:latin typeface="Arial"/>
                <a:cs typeface="Arial"/>
              </a:rPr>
              <a:t> </a:t>
            </a:r>
            <a:r>
              <a:rPr sz="4100" b="1" i="1" dirty="0">
                <a:solidFill>
                  <a:srgbClr val="002060"/>
                </a:solidFill>
                <a:latin typeface="Arial"/>
                <a:cs typeface="Arial"/>
              </a:rPr>
              <a:t>of</a:t>
            </a:r>
            <a:r>
              <a:rPr sz="4100" b="1" i="1" spc="10" dirty="0">
                <a:solidFill>
                  <a:srgbClr val="002060"/>
                </a:solidFill>
                <a:latin typeface="Arial"/>
                <a:cs typeface="Arial"/>
              </a:rPr>
              <a:t> </a:t>
            </a:r>
            <a:r>
              <a:rPr sz="4100" b="1" i="1" spc="5" dirty="0">
                <a:solidFill>
                  <a:srgbClr val="002060"/>
                </a:solidFill>
                <a:latin typeface="Arial"/>
                <a:cs typeface="Arial"/>
              </a:rPr>
              <a:t>my</a:t>
            </a:r>
            <a:r>
              <a:rPr sz="4100" b="1" i="1" spc="20" dirty="0">
                <a:solidFill>
                  <a:srgbClr val="002060"/>
                </a:solidFill>
                <a:latin typeface="Arial"/>
                <a:cs typeface="Arial"/>
              </a:rPr>
              <a:t> </a:t>
            </a:r>
            <a:r>
              <a:rPr sz="4100" b="1" i="1" spc="-5" dirty="0">
                <a:solidFill>
                  <a:srgbClr val="002060"/>
                </a:solidFill>
                <a:latin typeface="Arial"/>
                <a:cs typeface="Arial"/>
              </a:rPr>
              <a:t>disciple.</a:t>
            </a:r>
            <a:r>
              <a:rPr sz="4100" b="1" i="1" spc="10" dirty="0">
                <a:solidFill>
                  <a:srgbClr val="002060"/>
                </a:solidFill>
                <a:latin typeface="Arial"/>
                <a:cs typeface="Arial"/>
              </a:rPr>
              <a:t> </a:t>
            </a:r>
            <a:r>
              <a:rPr sz="4100" b="1" i="1" dirty="0">
                <a:solidFill>
                  <a:srgbClr val="002060"/>
                </a:solidFill>
                <a:latin typeface="Arial"/>
                <a:cs typeface="Arial"/>
              </a:rPr>
              <a:t>That's</a:t>
            </a:r>
            <a:r>
              <a:rPr sz="4100" b="1" i="1" spc="5" dirty="0">
                <a:solidFill>
                  <a:srgbClr val="002060"/>
                </a:solidFill>
                <a:latin typeface="Arial"/>
                <a:cs typeface="Arial"/>
              </a:rPr>
              <a:t> </a:t>
            </a:r>
            <a:r>
              <a:rPr sz="4100" b="1" i="1" dirty="0">
                <a:solidFill>
                  <a:srgbClr val="002060"/>
                </a:solidFill>
                <a:latin typeface="Arial"/>
                <a:cs typeface="Arial"/>
              </a:rPr>
              <a:t>it.</a:t>
            </a:r>
            <a:endParaRPr sz="4100">
              <a:latin typeface="Arial"/>
              <a:cs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953965" y="2586913"/>
            <a:ext cx="10471150" cy="6848475"/>
            <a:chOff x="8953965" y="2586913"/>
            <a:chExt cx="10471150" cy="6848475"/>
          </a:xfrm>
        </p:grpSpPr>
        <p:pic>
          <p:nvPicPr>
            <p:cNvPr id="3" name="object 3"/>
            <p:cNvPicPr/>
            <p:nvPr/>
          </p:nvPicPr>
          <p:blipFill>
            <a:blip r:embed="rId2" cstate="print"/>
            <a:stretch>
              <a:fillRect/>
            </a:stretch>
          </p:blipFill>
          <p:spPr>
            <a:xfrm>
              <a:off x="8995849" y="2628797"/>
              <a:ext cx="10387117" cy="6764190"/>
            </a:xfrm>
            <a:prstGeom prst="rect">
              <a:avLst/>
            </a:prstGeom>
          </p:spPr>
        </p:pic>
        <p:pic>
          <p:nvPicPr>
            <p:cNvPr id="4" name="object 4"/>
            <p:cNvPicPr/>
            <p:nvPr/>
          </p:nvPicPr>
          <p:blipFill>
            <a:blip r:embed="rId3" cstate="print"/>
            <a:stretch>
              <a:fillRect/>
            </a:stretch>
          </p:blipFill>
          <p:spPr>
            <a:xfrm>
              <a:off x="8953965" y="2586913"/>
              <a:ext cx="10470884" cy="6847958"/>
            </a:xfrm>
            <a:prstGeom prst="rect">
              <a:avLst/>
            </a:prstGeom>
          </p:spPr>
        </p:pic>
      </p:grpSp>
      <p:sp>
        <p:nvSpPr>
          <p:cNvPr id="5" name="object 5"/>
          <p:cNvSpPr txBox="1">
            <a:spLocks noGrp="1"/>
          </p:cNvSpPr>
          <p:nvPr>
            <p:ph type="title"/>
          </p:nvPr>
        </p:nvSpPr>
        <p:spPr>
          <a:xfrm>
            <a:off x="774447" y="1176528"/>
            <a:ext cx="11883390" cy="650240"/>
          </a:xfrm>
          <a:prstGeom prst="rect">
            <a:avLst/>
          </a:prstGeom>
        </p:spPr>
        <p:txBody>
          <a:bodyPr vert="horz" wrap="square" lIns="0" tIns="12700" rIns="0" bIns="0" rtlCol="0">
            <a:spAutoFit/>
          </a:bodyPr>
          <a:lstStyle/>
          <a:p>
            <a:pPr marL="12700">
              <a:lnSpc>
                <a:spcPct val="100000"/>
              </a:lnSpc>
              <a:spcBef>
                <a:spcPts val="100"/>
              </a:spcBef>
            </a:pPr>
            <a:r>
              <a:rPr dirty="0"/>
              <a:t>Srila</a:t>
            </a:r>
            <a:r>
              <a:rPr spc="-10" dirty="0"/>
              <a:t> </a:t>
            </a:r>
            <a:r>
              <a:rPr spc="5" dirty="0"/>
              <a:t>Prabhupada </a:t>
            </a:r>
            <a:r>
              <a:rPr spc="-5" dirty="0"/>
              <a:t>maintained</a:t>
            </a:r>
            <a:r>
              <a:rPr dirty="0"/>
              <a:t> the </a:t>
            </a:r>
            <a:r>
              <a:rPr spc="-40" dirty="0"/>
              <a:t>Vedic </a:t>
            </a:r>
            <a:r>
              <a:rPr dirty="0"/>
              <a:t>tradition</a:t>
            </a:r>
          </a:p>
        </p:txBody>
      </p:sp>
      <p:sp>
        <p:nvSpPr>
          <p:cNvPr id="6" name="object 6"/>
          <p:cNvSpPr txBox="1"/>
          <p:nvPr/>
        </p:nvSpPr>
        <p:spPr>
          <a:xfrm>
            <a:off x="762758" y="4431791"/>
            <a:ext cx="7613015" cy="3101340"/>
          </a:xfrm>
          <a:prstGeom prst="rect">
            <a:avLst/>
          </a:prstGeom>
        </p:spPr>
        <p:txBody>
          <a:bodyPr vert="horz" wrap="square" lIns="0" tIns="45719" rIns="0" bIns="0" rtlCol="0">
            <a:spAutoFit/>
          </a:bodyPr>
          <a:lstStyle/>
          <a:p>
            <a:pPr marL="229870" marR="211454" algn="ctr">
              <a:lnSpc>
                <a:spcPts val="4800"/>
              </a:lnSpc>
              <a:spcBef>
                <a:spcPts val="359"/>
              </a:spcBef>
            </a:pPr>
            <a:r>
              <a:rPr sz="4100" b="1" dirty="0">
                <a:solidFill>
                  <a:srgbClr val="002060"/>
                </a:solidFill>
                <a:latin typeface="Arial"/>
                <a:cs typeface="Arial"/>
              </a:rPr>
              <a:t>His disciples </a:t>
            </a:r>
            <a:r>
              <a:rPr sz="4100" b="1" spc="-5" dirty="0">
                <a:solidFill>
                  <a:srgbClr val="002060"/>
                </a:solidFill>
                <a:latin typeface="Arial"/>
                <a:cs typeface="Arial"/>
              </a:rPr>
              <a:t>should </a:t>
            </a:r>
            <a:r>
              <a:rPr sz="4100" b="1" spc="5" dirty="0">
                <a:solidFill>
                  <a:srgbClr val="002060"/>
                </a:solidFill>
                <a:latin typeface="Arial"/>
                <a:cs typeface="Arial"/>
              </a:rPr>
              <a:t>become </a:t>
            </a:r>
            <a:r>
              <a:rPr sz="4100" b="1" spc="-1125" dirty="0">
                <a:solidFill>
                  <a:srgbClr val="002060"/>
                </a:solidFill>
                <a:latin typeface="Arial"/>
                <a:cs typeface="Arial"/>
              </a:rPr>
              <a:t> </a:t>
            </a:r>
            <a:r>
              <a:rPr sz="4100" b="1" spc="-5" dirty="0">
                <a:solidFill>
                  <a:srgbClr val="002060"/>
                </a:solidFill>
                <a:latin typeface="Arial"/>
                <a:cs typeface="Arial"/>
              </a:rPr>
              <a:t>regular</a:t>
            </a:r>
            <a:r>
              <a:rPr sz="4100" b="1" dirty="0">
                <a:solidFill>
                  <a:srgbClr val="002060"/>
                </a:solidFill>
                <a:latin typeface="Arial"/>
                <a:cs typeface="Arial"/>
              </a:rPr>
              <a:t> </a:t>
            </a:r>
            <a:r>
              <a:rPr sz="4100" b="1" spc="5" dirty="0">
                <a:solidFill>
                  <a:srgbClr val="002060"/>
                </a:solidFill>
                <a:latin typeface="Arial"/>
                <a:cs typeface="Arial"/>
              </a:rPr>
              <a:t>gurus,</a:t>
            </a:r>
            <a:endParaRPr sz="4100">
              <a:latin typeface="Arial"/>
              <a:cs typeface="Arial"/>
            </a:endParaRPr>
          </a:p>
          <a:p>
            <a:pPr marL="435609" marR="419734" indent="-1270" algn="ctr">
              <a:lnSpc>
                <a:spcPts val="4800"/>
              </a:lnSpc>
            </a:pPr>
            <a:r>
              <a:rPr sz="4100" b="1" dirty="0">
                <a:solidFill>
                  <a:srgbClr val="002060"/>
                </a:solidFill>
                <a:latin typeface="Arial"/>
                <a:cs typeface="Arial"/>
              </a:rPr>
              <a:t>with </a:t>
            </a:r>
            <a:r>
              <a:rPr sz="4100" b="1" spc="-5" dirty="0">
                <a:solidFill>
                  <a:srgbClr val="002060"/>
                </a:solidFill>
                <a:latin typeface="Arial"/>
                <a:cs typeface="Arial"/>
              </a:rPr>
              <a:t>disciples </a:t>
            </a:r>
            <a:r>
              <a:rPr sz="4100" b="1" dirty="0">
                <a:solidFill>
                  <a:srgbClr val="002060"/>
                </a:solidFill>
                <a:latin typeface="Arial"/>
                <a:cs typeface="Arial"/>
              </a:rPr>
              <a:t>of their own, </a:t>
            </a:r>
            <a:r>
              <a:rPr sz="4100" b="1" spc="-1125" dirty="0">
                <a:solidFill>
                  <a:srgbClr val="002060"/>
                </a:solidFill>
                <a:latin typeface="Arial"/>
                <a:cs typeface="Arial"/>
              </a:rPr>
              <a:t> </a:t>
            </a:r>
            <a:r>
              <a:rPr sz="4100" b="1" dirty="0">
                <a:solidFill>
                  <a:srgbClr val="002060"/>
                </a:solidFill>
                <a:latin typeface="Arial"/>
                <a:cs typeface="Arial"/>
              </a:rPr>
              <a:t>but</a:t>
            </a:r>
            <a:r>
              <a:rPr sz="4100" b="1" spc="-20" dirty="0">
                <a:solidFill>
                  <a:srgbClr val="002060"/>
                </a:solidFill>
                <a:latin typeface="Arial"/>
                <a:cs typeface="Arial"/>
              </a:rPr>
              <a:t> </a:t>
            </a:r>
            <a:r>
              <a:rPr sz="4100" b="1" dirty="0">
                <a:solidFill>
                  <a:srgbClr val="002060"/>
                </a:solidFill>
                <a:latin typeface="Arial"/>
                <a:cs typeface="Arial"/>
              </a:rPr>
              <a:t>only</a:t>
            </a:r>
            <a:r>
              <a:rPr sz="4100" b="1" spc="-15" dirty="0">
                <a:solidFill>
                  <a:srgbClr val="002060"/>
                </a:solidFill>
                <a:latin typeface="Arial"/>
                <a:cs typeface="Arial"/>
              </a:rPr>
              <a:t> </a:t>
            </a:r>
            <a:r>
              <a:rPr sz="4100" b="1" spc="-5" dirty="0">
                <a:solidFill>
                  <a:srgbClr val="002060"/>
                </a:solidFill>
                <a:latin typeface="Arial"/>
                <a:cs typeface="Arial"/>
              </a:rPr>
              <a:t>after</a:t>
            </a:r>
            <a:r>
              <a:rPr sz="4100" b="1" spc="-10" dirty="0">
                <a:solidFill>
                  <a:srgbClr val="002060"/>
                </a:solidFill>
                <a:latin typeface="Arial"/>
                <a:cs typeface="Arial"/>
              </a:rPr>
              <a:t> </a:t>
            </a:r>
            <a:r>
              <a:rPr sz="4100" b="1" dirty="0">
                <a:solidFill>
                  <a:srgbClr val="002060"/>
                </a:solidFill>
                <a:latin typeface="Arial"/>
                <a:cs typeface="Arial"/>
              </a:rPr>
              <a:t>his</a:t>
            </a:r>
            <a:r>
              <a:rPr sz="4100" b="1" spc="-15" dirty="0">
                <a:solidFill>
                  <a:srgbClr val="002060"/>
                </a:solidFill>
                <a:latin typeface="Arial"/>
                <a:cs typeface="Arial"/>
              </a:rPr>
              <a:t> </a:t>
            </a:r>
            <a:r>
              <a:rPr sz="4100" b="1" dirty="0">
                <a:solidFill>
                  <a:srgbClr val="002060"/>
                </a:solidFill>
                <a:latin typeface="Arial"/>
                <a:cs typeface="Arial"/>
              </a:rPr>
              <a:t>departure</a:t>
            </a:r>
            <a:endParaRPr sz="4100">
              <a:latin typeface="Arial"/>
              <a:cs typeface="Arial"/>
            </a:endParaRPr>
          </a:p>
          <a:p>
            <a:pPr algn="ctr">
              <a:lnSpc>
                <a:spcPts val="4755"/>
              </a:lnSpc>
            </a:pPr>
            <a:r>
              <a:rPr sz="4100" b="1" dirty="0">
                <a:solidFill>
                  <a:srgbClr val="002060"/>
                </a:solidFill>
                <a:latin typeface="Arial"/>
                <a:cs typeface="Arial"/>
              </a:rPr>
              <a:t>and</a:t>
            </a:r>
            <a:r>
              <a:rPr sz="4100" b="1" spc="-15" dirty="0">
                <a:solidFill>
                  <a:srgbClr val="002060"/>
                </a:solidFill>
                <a:latin typeface="Arial"/>
                <a:cs typeface="Arial"/>
              </a:rPr>
              <a:t> </a:t>
            </a:r>
            <a:r>
              <a:rPr sz="4100" b="1" dirty="0">
                <a:solidFill>
                  <a:srgbClr val="002060"/>
                </a:solidFill>
                <a:latin typeface="Arial"/>
                <a:cs typeface="Arial"/>
              </a:rPr>
              <a:t>only</a:t>
            </a:r>
            <a:r>
              <a:rPr sz="4100" b="1" spc="-20" dirty="0">
                <a:solidFill>
                  <a:srgbClr val="002060"/>
                </a:solidFill>
                <a:latin typeface="Arial"/>
                <a:cs typeface="Arial"/>
              </a:rPr>
              <a:t> </a:t>
            </a:r>
            <a:r>
              <a:rPr sz="4100" b="1" spc="-5" dirty="0">
                <a:solidFill>
                  <a:srgbClr val="002060"/>
                </a:solidFill>
                <a:latin typeface="Arial"/>
                <a:cs typeface="Arial"/>
              </a:rPr>
              <a:t>if</a:t>
            </a:r>
            <a:r>
              <a:rPr sz="4100" b="1" spc="-20" dirty="0">
                <a:solidFill>
                  <a:srgbClr val="002060"/>
                </a:solidFill>
                <a:latin typeface="Arial"/>
                <a:cs typeface="Arial"/>
              </a:rPr>
              <a:t> </a:t>
            </a:r>
            <a:r>
              <a:rPr sz="4100" b="1" dirty="0">
                <a:solidFill>
                  <a:srgbClr val="002060"/>
                </a:solidFill>
                <a:latin typeface="Arial"/>
                <a:cs typeface="Arial"/>
              </a:rPr>
              <a:t>they</a:t>
            </a:r>
            <a:r>
              <a:rPr sz="4100" b="1" spc="-5" dirty="0">
                <a:solidFill>
                  <a:srgbClr val="002060"/>
                </a:solidFill>
                <a:latin typeface="Arial"/>
                <a:cs typeface="Arial"/>
              </a:rPr>
              <a:t> </a:t>
            </a:r>
            <a:r>
              <a:rPr sz="4100" b="1" spc="5" dirty="0">
                <a:solidFill>
                  <a:srgbClr val="002060"/>
                </a:solidFill>
                <a:latin typeface="Arial"/>
                <a:cs typeface="Arial"/>
              </a:rPr>
              <a:t>were</a:t>
            </a:r>
            <a:r>
              <a:rPr sz="4100" b="1" spc="-15" dirty="0">
                <a:solidFill>
                  <a:srgbClr val="002060"/>
                </a:solidFill>
                <a:latin typeface="Arial"/>
                <a:cs typeface="Arial"/>
              </a:rPr>
              <a:t> </a:t>
            </a:r>
            <a:r>
              <a:rPr sz="4100" b="1" spc="-5" dirty="0">
                <a:solidFill>
                  <a:srgbClr val="002060"/>
                </a:solidFill>
                <a:latin typeface="Arial"/>
                <a:cs typeface="Arial"/>
              </a:rPr>
              <a:t>qualified.</a:t>
            </a:r>
            <a:endParaRPr sz="4100">
              <a:latin typeface="Arial"/>
              <a:cs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682408" y="2330704"/>
            <a:ext cx="9286875" cy="6609080"/>
          </a:xfrm>
          <a:prstGeom prst="rect">
            <a:avLst/>
          </a:prstGeom>
        </p:spPr>
        <p:txBody>
          <a:bodyPr vert="horz" wrap="square" lIns="0" tIns="29845" rIns="0" bIns="0" rtlCol="0">
            <a:spAutoFit/>
          </a:bodyPr>
          <a:lstStyle/>
          <a:p>
            <a:pPr marL="40640" marR="33020" indent="1905" algn="ctr">
              <a:lnSpc>
                <a:spcPct val="96900"/>
              </a:lnSpc>
              <a:spcBef>
                <a:spcPts val="235"/>
              </a:spcBef>
              <a:tabLst>
                <a:tab pos="2676525" algn="l"/>
                <a:tab pos="3493135" algn="l"/>
                <a:tab pos="4456430" algn="l"/>
                <a:tab pos="5658485" algn="l"/>
              </a:tabLst>
            </a:pPr>
            <a:r>
              <a:rPr sz="3700" b="1" spc="-5" dirty="0">
                <a:solidFill>
                  <a:srgbClr val="002060"/>
                </a:solidFill>
                <a:latin typeface="Arial"/>
                <a:cs typeface="Arial"/>
              </a:rPr>
              <a:t>If</a:t>
            </a:r>
            <a:r>
              <a:rPr sz="3700" b="1" spc="10" dirty="0">
                <a:solidFill>
                  <a:srgbClr val="002060"/>
                </a:solidFill>
                <a:latin typeface="Arial"/>
                <a:cs typeface="Arial"/>
              </a:rPr>
              <a:t> </a:t>
            </a:r>
            <a:r>
              <a:rPr sz="3700" b="1" spc="-5" dirty="0">
                <a:solidFill>
                  <a:srgbClr val="002060"/>
                </a:solidFill>
                <a:latin typeface="Arial"/>
                <a:cs typeface="Arial"/>
              </a:rPr>
              <a:t>Srila</a:t>
            </a:r>
            <a:r>
              <a:rPr sz="3700" b="1" spc="15" dirty="0">
                <a:solidFill>
                  <a:srgbClr val="002060"/>
                </a:solidFill>
                <a:latin typeface="Arial"/>
                <a:cs typeface="Arial"/>
              </a:rPr>
              <a:t> </a:t>
            </a:r>
            <a:r>
              <a:rPr sz="3700" b="1" spc="-5" dirty="0">
                <a:solidFill>
                  <a:srgbClr val="002060"/>
                </a:solidFill>
                <a:latin typeface="Arial"/>
                <a:cs typeface="Arial"/>
              </a:rPr>
              <a:t>Prabhupada	were	proposing </a:t>
            </a:r>
            <a:r>
              <a:rPr sz="3700" b="1" dirty="0">
                <a:solidFill>
                  <a:srgbClr val="002060"/>
                </a:solidFill>
                <a:latin typeface="Arial"/>
                <a:cs typeface="Arial"/>
              </a:rPr>
              <a:t>such </a:t>
            </a:r>
            <a:r>
              <a:rPr sz="3700" b="1" spc="-1015" dirty="0">
                <a:solidFill>
                  <a:srgbClr val="002060"/>
                </a:solidFill>
                <a:latin typeface="Arial"/>
                <a:cs typeface="Arial"/>
              </a:rPr>
              <a:t> </a:t>
            </a:r>
            <a:r>
              <a:rPr sz="3700" b="1" dirty="0">
                <a:solidFill>
                  <a:srgbClr val="002060"/>
                </a:solidFill>
                <a:latin typeface="Arial"/>
                <a:cs typeface="Arial"/>
              </a:rPr>
              <a:t>a</a:t>
            </a:r>
            <a:r>
              <a:rPr sz="3700" b="1" spc="5" dirty="0">
                <a:solidFill>
                  <a:srgbClr val="002060"/>
                </a:solidFill>
                <a:latin typeface="Arial"/>
                <a:cs typeface="Arial"/>
              </a:rPr>
              <a:t> </a:t>
            </a:r>
            <a:r>
              <a:rPr sz="3700" b="1" dirty="0">
                <a:solidFill>
                  <a:srgbClr val="002060"/>
                </a:solidFill>
                <a:latin typeface="Arial"/>
                <a:cs typeface="Arial"/>
              </a:rPr>
              <a:t>drastic</a:t>
            </a:r>
            <a:r>
              <a:rPr sz="3700" b="1" spc="10" dirty="0">
                <a:solidFill>
                  <a:srgbClr val="002060"/>
                </a:solidFill>
                <a:latin typeface="Arial"/>
                <a:cs typeface="Arial"/>
              </a:rPr>
              <a:t> </a:t>
            </a:r>
            <a:r>
              <a:rPr sz="3700" b="1" dirty="0">
                <a:solidFill>
                  <a:srgbClr val="002060"/>
                </a:solidFill>
                <a:latin typeface="Arial"/>
                <a:cs typeface="Arial"/>
              </a:rPr>
              <a:t>break	from </a:t>
            </a:r>
            <a:r>
              <a:rPr sz="3700" b="1" spc="-75" dirty="0">
                <a:solidFill>
                  <a:srgbClr val="002060"/>
                </a:solidFill>
                <a:latin typeface="Arial"/>
                <a:cs typeface="Arial"/>
              </a:rPr>
              <a:t>Vedic </a:t>
            </a:r>
            <a:r>
              <a:rPr sz="3700" b="1" spc="-5" dirty="0">
                <a:solidFill>
                  <a:srgbClr val="002060"/>
                </a:solidFill>
                <a:latin typeface="Arial"/>
                <a:cs typeface="Arial"/>
              </a:rPr>
              <a:t>tradition, </a:t>
            </a:r>
            <a:r>
              <a:rPr sz="3700" b="1" dirty="0">
                <a:solidFill>
                  <a:srgbClr val="002060"/>
                </a:solidFill>
                <a:latin typeface="Arial"/>
                <a:cs typeface="Arial"/>
              </a:rPr>
              <a:t>after </a:t>
            </a:r>
            <a:r>
              <a:rPr sz="3700" b="1" spc="-1015" dirty="0">
                <a:solidFill>
                  <a:srgbClr val="002060"/>
                </a:solidFill>
                <a:latin typeface="Arial"/>
                <a:cs typeface="Arial"/>
              </a:rPr>
              <a:t> </a:t>
            </a:r>
            <a:r>
              <a:rPr sz="3700" b="1" dirty="0">
                <a:solidFill>
                  <a:srgbClr val="002060"/>
                </a:solidFill>
                <a:latin typeface="Arial"/>
                <a:cs typeface="Arial"/>
              </a:rPr>
              <a:t>so </a:t>
            </a:r>
            <a:r>
              <a:rPr sz="3700" b="1" spc="-5" dirty="0">
                <a:solidFill>
                  <a:srgbClr val="002060"/>
                </a:solidFill>
                <a:latin typeface="Arial"/>
                <a:cs typeface="Arial"/>
              </a:rPr>
              <a:t>carefully</a:t>
            </a:r>
            <a:r>
              <a:rPr sz="3700" b="1" dirty="0">
                <a:solidFill>
                  <a:srgbClr val="002060"/>
                </a:solidFill>
                <a:latin typeface="Arial"/>
                <a:cs typeface="Arial"/>
              </a:rPr>
              <a:t> </a:t>
            </a:r>
            <a:r>
              <a:rPr sz="3700" b="1" spc="-5" dirty="0">
                <a:solidFill>
                  <a:srgbClr val="002060"/>
                </a:solidFill>
                <a:latin typeface="Arial"/>
                <a:cs typeface="Arial"/>
              </a:rPr>
              <a:t>presenting</a:t>
            </a:r>
            <a:r>
              <a:rPr sz="3700" b="1" dirty="0">
                <a:solidFill>
                  <a:srgbClr val="002060"/>
                </a:solidFill>
                <a:latin typeface="Arial"/>
                <a:cs typeface="Arial"/>
              </a:rPr>
              <a:t> </a:t>
            </a:r>
            <a:r>
              <a:rPr sz="3700" b="1" spc="-5" dirty="0">
                <a:solidFill>
                  <a:srgbClr val="002060"/>
                </a:solidFill>
                <a:latin typeface="Arial"/>
                <a:cs typeface="Arial"/>
              </a:rPr>
              <a:t>all </a:t>
            </a:r>
            <a:r>
              <a:rPr sz="3700" b="1" dirty="0">
                <a:solidFill>
                  <a:srgbClr val="002060"/>
                </a:solidFill>
                <a:latin typeface="Arial"/>
                <a:cs typeface="Arial"/>
              </a:rPr>
              <a:t>of other </a:t>
            </a:r>
            <a:r>
              <a:rPr sz="3700" b="1" spc="5" dirty="0">
                <a:solidFill>
                  <a:srgbClr val="002060"/>
                </a:solidFill>
                <a:latin typeface="Arial"/>
                <a:cs typeface="Arial"/>
              </a:rPr>
              <a:t> </a:t>
            </a:r>
            <a:r>
              <a:rPr sz="3700" b="1" dirty="0">
                <a:solidFill>
                  <a:srgbClr val="002060"/>
                </a:solidFill>
                <a:latin typeface="Arial"/>
                <a:cs typeface="Arial"/>
              </a:rPr>
              <a:t>aspects of </a:t>
            </a:r>
            <a:r>
              <a:rPr sz="3700" b="1" spc="-5" dirty="0">
                <a:solidFill>
                  <a:srgbClr val="002060"/>
                </a:solidFill>
                <a:latin typeface="Arial"/>
                <a:cs typeface="Arial"/>
              </a:rPr>
              <a:t>philosophy </a:t>
            </a:r>
            <a:r>
              <a:rPr sz="3700" b="1" dirty="0">
                <a:solidFill>
                  <a:srgbClr val="002060"/>
                </a:solidFill>
                <a:latin typeface="Arial"/>
                <a:cs typeface="Arial"/>
              </a:rPr>
              <a:t>and </a:t>
            </a:r>
            <a:r>
              <a:rPr sz="3700" b="1" spc="-5" dirty="0">
                <a:solidFill>
                  <a:srgbClr val="002060"/>
                </a:solidFill>
                <a:latin typeface="Arial"/>
                <a:cs typeface="Arial"/>
              </a:rPr>
              <a:t>practice, </a:t>
            </a:r>
            <a:r>
              <a:rPr sz="3700" b="1" dirty="0">
                <a:solidFill>
                  <a:srgbClr val="002060"/>
                </a:solidFill>
                <a:latin typeface="Arial"/>
                <a:cs typeface="Arial"/>
              </a:rPr>
              <a:t>one </a:t>
            </a:r>
            <a:r>
              <a:rPr sz="3700" b="1" spc="5" dirty="0">
                <a:solidFill>
                  <a:srgbClr val="002060"/>
                </a:solidFill>
                <a:latin typeface="Arial"/>
                <a:cs typeface="Arial"/>
              </a:rPr>
              <a:t> </a:t>
            </a:r>
            <a:r>
              <a:rPr sz="3700" b="1" spc="-5" dirty="0">
                <a:solidFill>
                  <a:srgbClr val="002060"/>
                </a:solidFill>
                <a:latin typeface="Arial"/>
                <a:cs typeface="Arial"/>
              </a:rPr>
              <a:t>would </a:t>
            </a:r>
            <a:r>
              <a:rPr sz="3700" b="1" dirty="0">
                <a:solidFill>
                  <a:srgbClr val="002060"/>
                </a:solidFill>
                <a:latin typeface="Arial"/>
                <a:cs typeface="Arial"/>
              </a:rPr>
              <a:t>expect to </a:t>
            </a:r>
            <a:r>
              <a:rPr sz="3700" b="1" spc="-5" dirty="0">
                <a:solidFill>
                  <a:srgbClr val="002060"/>
                </a:solidFill>
                <a:latin typeface="Arial"/>
                <a:cs typeface="Arial"/>
              </a:rPr>
              <a:t>find </a:t>
            </a:r>
            <a:r>
              <a:rPr sz="3700" b="1" dirty="0">
                <a:solidFill>
                  <a:srgbClr val="002060"/>
                </a:solidFill>
                <a:latin typeface="Arial"/>
                <a:cs typeface="Arial"/>
              </a:rPr>
              <a:t>many statements by </a:t>
            </a:r>
            <a:r>
              <a:rPr sz="3700" b="1" spc="-1015" dirty="0">
                <a:solidFill>
                  <a:srgbClr val="002060"/>
                </a:solidFill>
                <a:latin typeface="Arial"/>
                <a:cs typeface="Arial"/>
              </a:rPr>
              <a:t> </a:t>
            </a:r>
            <a:r>
              <a:rPr sz="3700" b="1" spc="-5" dirty="0">
                <a:solidFill>
                  <a:srgbClr val="002060"/>
                </a:solidFill>
                <a:latin typeface="Arial"/>
                <a:cs typeface="Arial"/>
              </a:rPr>
              <a:t>him</a:t>
            </a:r>
            <a:r>
              <a:rPr sz="3700" b="1" spc="-10" dirty="0">
                <a:solidFill>
                  <a:srgbClr val="002060"/>
                </a:solidFill>
                <a:latin typeface="Arial"/>
                <a:cs typeface="Arial"/>
              </a:rPr>
              <a:t> </a:t>
            </a:r>
            <a:r>
              <a:rPr sz="3700" b="1" dirty="0">
                <a:solidFill>
                  <a:srgbClr val="002060"/>
                </a:solidFill>
                <a:latin typeface="Arial"/>
                <a:cs typeface="Arial"/>
              </a:rPr>
              <a:t>on this	topic.</a:t>
            </a:r>
            <a:endParaRPr sz="3700">
              <a:latin typeface="Arial"/>
              <a:cs typeface="Arial"/>
            </a:endParaRPr>
          </a:p>
          <a:p>
            <a:pPr>
              <a:lnSpc>
                <a:spcPct val="100000"/>
              </a:lnSpc>
              <a:spcBef>
                <a:spcPts val="50"/>
              </a:spcBef>
            </a:pPr>
            <a:endParaRPr sz="3900">
              <a:latin typeface="Arial"/>
              <a:cs typeface="Arial"/>
            </a:endParaRPr>
          </a:p>
          <a:p>
            <a:pPr marL="12700" marR="5080" algn="ctr">
              <a:lnSpc>
                <a:spcPts val="4300"/>
              </a:lnSpc>
            </a:pPr>
            <a:r>
              <a:rPr sz="3700" b="1" spc="-114" dirty="0">
                <a:solidFill>
                  <a:srgbClr val="002060"/>
                </a:solidFill>
                <a:latin typeface="Arial"/>
                <a:cs typeface="Arial"/>
              </a:rPr>
              <a:t>Yet</a:t>
            </a:r>
            <a:r>
              <a:rPr sz="3700" b="1" spc="-75" dirty="0">
                <a:solidFill>
                  <a:srgbClr val="002060"/>
                </a:solidFill>
                <a:latin typeface="Arial"/>
                <a:cs typeface="Arial"/>
              </a:rPr>
              <a:t> </a:t>
            </a:r>
            <a:r>
              <a:rPr sz="3700" b="1" dirty="0">
                <a:solidFill>
                  <a:srgbClr val="002060"/>
                </a:solidFill>
                <a:latin typeface="Arial"/>
                <a:cs typeface="Arial"/>
              </a:rPr>
              <a:t>the advocates</a:t>
            </a:r>
            <a:r>
              <a:rPr sz="3700" b="1" spc="5" dirty="0">
                <a:solidFill>
                  <a:srgbClr val="002060"/>
                </a:solidFill>
                <a:latin typeface="Arial"/>
                <a:cs typeface="Arial"/>
              </a:rPr>
              <a:t> </a:t>
            </a:r>
            <a:r>
              <a:rPr sz="3700" b="1" dirty="0">
                <a:solidFill>
                  <a:srgbClr val="002060"/>
                </a:solidFill>
                <a:latin typeface="Arial"/>
                <a:cs typeface="Arial"/>
              </a:rPr>
              <a:t>of</a:t>
            </a:r>
            <a:r>
              <a:rPr sz="3700" b="1" spc="-5" dirty="0">
                <a:solidFill>
                  <a:srgbClr val="002060"/>
                </a:solidFill>
                <a:latin typeface="Arial"/>
                <a:cs typeface="Arial"/>
              </a:rPr>
              <a:t> </a:t>
            </a:r>
            <a:r>
              <a:rPr sz="3700" b="1" dirty="0">
                <a:solidFill>
                  <a:srgbClr val="002060"/>
                </a:solidFill>
                <a:latin typeface="Arial"/>
                <a:cs typeface="Arial"/>
              </a:rPr>
              <a:t>the</a:t>
            </a:r>
            <a:r>
              <a:rPr sz="3700" b="1" spc="-10" dirty="0">
                <a:solidFill>
                  <a:srgbClr val="002060"/>
                </a:solidFill>
                <a:latin typeface="Arial"/>
                <a:cs typeface="Arial"/>
              </a:rPr>
              <a:t> </a:t>
            </a:r>
            <a:r>
              <a:rPr sz="3700" b="1" spc="-5" dirty="0">
                <a:solidFill>
                  <a:srgbClr val="002060"/>
                </a:solidFill>
                <a:latin typeface="Arial"/>
                <a:cs typeface="Arial"/>
              </a:rPr>
              <a:t>rtvik</a:t>
            </a:r>
            <a:r>
              <a:rPr sz="3700" b="1" spc="5" dirty="0">
                <a:solidFill>
                  <a:srgbClr val="002060"/>
                </a:solidFill>
                <a:latin typeface="Arial"/>
                <a:cs typeface="Arial"/>
              </a:rPr>
              <a:t> </a:t>
            </a:r>
            <a:r>
              <a:rPr sz="3700" b="1" dirty="0">
                <a:solidFill>
                  <a:srgbClr val="002060"/>
                </a:solidFill>
                <a:latin typeface="Arial"/>
                <a:cs typeface="Arial"/>
              </a:rPr>
              <a:t>theory have </a:t>
            </a:r>
            <a:r>
              <a:rPr sz="3700" b="1" spc="-1015" dirty="0">
                <a:solidFill>
                  <a:srgbClr val="002060"/>
                </a:solidFill>
                <a:latin typeface="Arial"/>
                <a:cs typeface="Arial"/>
              </a:rPr>
              <a:t> </a:t>
            </a:r>
            <a:r>
              <a:rPr sz="3700" b="1" dirty="0">
                <a:solidFill>
                  <a:srgbClr val="002060"/>
                </a:solidFill>
                <a:latin typeface="Arial"/>
                <a:cs typeface="Arial"/>
              </a:rPr>
              <a:t>never</a:t>
            </a:r>
            <a:r>
              <a:rPr sz="3700" b="1" spc="-15" dirty="0">
                <a:solidFill>
                  <a:srgbClr val="002060"/>
                </a:solidFill>
                <a:latin typeface="Arial"/>
                <a:cs typeface="Arial"/>
              </a:rPr>
              <a:t> </a:t>
            </a:r>
            <a:r>
              <a:rPr sz="3700" b="1" dirty="0">
                <a:solidFill>
                  <a:srgbClr val="002060"/>
                </a:solidFill>
                <a:latin typeface="Arial"/>
                <a:cs typeface="Arial"/>
              </a:rPr>
              <a:t>produced</a:t>
            </a:r>
            <a:r>
              <a:rPr sz="3700" b="1" spc="-5" dirty="0">
                <a:solidFill>
                  <a:srgbClr val="002060"/>
                </a:solidFill>
                <a:latin typeface="Arial"/>
                <a:cs typeface="Arial"/>
              </a:rPr>
              <a:t> </a:t>
            </a:r>
            <a:r>
              <a:rPr sz="3700" b="1" dirty="0">
                <a:solidFill>
                  <a:srgbClr val="002060"/>
                </a:solidFill>
                <a:latin typeface="Arial"/>
                <a:cs typeface="Arial"/>
              </a:rPr>
              <a:t>even</a:t>
            </a:r>
            <a:r>
              <a:rPr sz="3700" b="1" spc="5" dirty="0">
                <a:solidFill>
                  <a:srgbClr val="002060"/>
                </a:solidFill>
                <a:latin typeface="Arial"/>
                <a:cs typeface="Arial"/>
              </a:rPr>
              <a:t> </a:t>
            </a:r>
            <a:r>
              <a:rPr sz="3700" b="1" dirty="0">
                <a:solidFill>
                  <a:srgbClr val="002060"/>
                </a:solidFill>
                <a:latin typeface="Arial"/>
                <a:cs typeface="Arial"/>
              </a:rPr>
              <a:t>a</a:t>
            </a:r>
            <a:r>
              <a:rPr sz="3700" b="1" spc="10" dirty="0">
                <a:solidFill>
                  <a:srgbClr val="002060"/>
                </a:solidFill>
                <a:latin typeface="Arial"/>
                <a:cs typeface="Arial"/>
              </a:rPr>
              <a:t> </a:t>
            </a:r>
            <a:r>
              <a:rPr sz="3700" b="1" spc="-5" dirty="0">
                <a:solidFill>
                  <a:srgbClr val="002060"/>
                </a:solidFill>
                <a:latin typeface="Arial"/>
                <a:cs typeface="Arial"/>
              </a:rPr>
              <a:t>single</a:t>
            </a:r>
            <a:r>
              <a:rPr sz="3700" b="1" dirty="0">
                <a:solidFill>
                  <a:srgbClr val="002060"/>
                </a:solidFill>
                <a:latin typeface="Arial"/>
                <a:cs typeface="Arial"/>
              </a:rPr>
              <a:t> </a:t>
            </a:r>
            <a:r>
              <a:rPr sz="3700" b="1" spc="-5" dirty="0">
                <a:solidFill>
                  <a:srgbClr val="002060"/>
                </a:solidFill>
                <a:latin typeface="Arial"/>
                <a:cs typeface="Arial"/>
              </a:rPr>
              <a:t>statement </a:t>
            </a:r>
            <a:r>
              <a:rPr sz="3700" b="1" dirty="0">
                <a:solidFill>
                  <a:srgbClr val="002060"/>
                </a:solidFill>
                <a:latin typeface="Arial"/>
                <a:cs typeface="Arial"/>
              </a:rPr>
              <a:t> by</a:t>
            </a:r>
            <a:r>
              <a:rPr sz="3700" b="1" spc="-10" dirty="0">
                <a:solidFill>
                  <a:srgbClr val="002060"/>
                </a:solidFill>
                <a:latin typeface="Arial"/>
                <a:cs typeface="Arial"/>
              </a:rPr>
              <a:t> </a:t>
            </a:r>
            <a:r>
              <a:rPr sz="3700" b="1" spc="-5" dirty="0">
                <a:solidFill>
                  <a:srgbClr val="002060"/>
                </a:solidFill>
                <a:latin typeface="Arial"/>
                <a:cs typeface="Arial"/>
              </a:rPr>
              <a:t>Srila</a:t>
            </a:r>
            <a:r>
              <a:rPr sz="3700" b="1" dirty="0">
                <a:solidFill>
                  <a:srgbClr val="002060"/>
                </a:solidFill>
                <a:latin typeface="Arial"/>
                <a:cs typeface="Arial"/>
              </a:rPr>
              <a:t> </a:t>
            </a:r>
            <a:r>
              <a:rPr sz="3700" b="1" spc="-5" dirty="0">
                <a:solidFill>
                  <a:srgbClr val="002060"/>
                </a:solidFill>
                <a:latin typeface="Arial"/>
                <a:cs typeface="Arial"/>
              </a:rPr>
              <a:t>Prabhupada</a:t>
            </a:r>
            <a:r>
              <a:rPr sz="3700" b="1" dirty="0">
                <a:solidFill>
                  <a:srgbClr val="002060"/>
                </a:solidFill>
                <a:latin typeface="Arial"/>
                <a:cs typeface="Arial"/>
              </a:rPr>
              <a:t> </a:t>
            </a:r>
            <a:r>
              <a:rPr sz="3700" b="1" spc="-5" dirty="0">
                <a:solidFill>
                  <a:srgbClr val="002060"/>
                </a:solidFill>
                <a:latin typeface="Arial"/>
                <a:cs typeface="Arial"/>
              </a:rPr>
              <a:t>in which</a:t>
            </a:r>
            <a:r>
              <a:rPr sz="3700" b="1" spc="-25" dirty="0">
                <a:solidFill>
                  <a:srgbClr val="002060"/>
                </a:solidFill>
                <a:latin typeface="Arial"/>
                <a:cs typeface="Arial"/>
              </a:rPr>
              <a:t> </a:t>
            </a:r>
            <a:r>
              <a:rPr sz="3700" b="1" dirty="0">
                <a:solidFill>
                  <a:srgbClr val="002060"/>
                </a:solidFill>
                <a:latin typeface="Arial"/>
                <a:cs typeface="Arial"/>
              </a:rPr>
              <a:t>he</a:t>
            </a:r>
            <a:endParaRPr sz="3700">
              <a:latin typeface="Arial"/>
              <a:cs typeface="Arial"/>
            </a:endParaRPr>
          </a:p>
          <a:p>
            <a:pPr algn="ctr">
              <a:lnSpc>
                <a:spcPts val="4050"/>
              </a:lnSpc>
            </a:pPr>
            <a:r>
              <a:rPr sz="3700" b="1" dirty="0">
                <a:solidFill>
                  <a:srgbClr val="002060"/>
                </a:solidFill>
                <a:latin typeface="Arial"/>
                <a:cs typeface="Arial"/>
              </a:rPr>
              <a:t>says</a:t>
            </a:r>
            <a:r>
              <a:rPr sz="3700" b="1" spc="-5" dirty="0">
                <a:solidFill>
                  <a:srgbClr val="002060"/>
                </a:solidFill>
                <a:latin typeface="Arial"/>
                <a:cs typeface="Arial"/>
              </a:rPr>
              <a:t> </a:t>
            </a:r>
            <a:r>
              <a:rPr sz="3700" b="1" dirty="0">
                <a:solidFill>
                  <a:srgbClr val="002060"/>
                </a:solidFill>
                <a:latin typeface="Arial"/>
                <a:cs typeface="Arial"/>
              </a:rPr>
              <a:t>that</a:t>
            </a:r>
            <a:r>
              <a:rPr sz="3700" b="1" spc="-10" dirty="0">
                <a:solidFill>
                  <a:srgbClr val="002060"/>
                </a:solidFill>
                <a:latin typeface="Arial"/>
                <a:cs typeface="Arial"/>
              </a:rPr>
              <a:t> </a:t>
            </a:r>
            <a:r>
              <a:rPr sz="3700" b="1" dirty="0">
                <a:solidFill>
                  <a:srgbClr val="002060"/>
                </a:solidFill>
                <a:latin typeface="Arial"/>
                <a:cs typeface="Arial"/>
              </a:rPr>
              <a:t>he</a:t>
            </a:r>
            <a:r>
              <a:rPr sz="3700" b="1" spc="-5" dirty="0">
                <a:solidFill>
                  <a:srgbClr val="002060"/>
                </a:solidFill>
                <a:latin typeface="Arial"/>
                <a:cs typeface="Arial"/>
              </a:rPr>
              <a:t> would</a:t>
            </a:r>
            <a:r>
              <a:rPr sz="3700" b="1" spc="-15" dirty="0">
                <a:solidFill>
                  <a:srgbClr val="002060"/>
                </a:solidFill>
                <a:latin typeface="Arial"/>
                <a:cs typeface="Arial"/>
              </a:rPr>
              <a:t> </a:t>
            </a:r>
            <a:r>
              <a:rPr sz="3700" b="1" dirty="0">
                <a:solidFill>
                  <a:srgbClr val="002060"/>
                </a:solidFill>
                <a:latin typeface="Arial"/>
                <a:cs typeface="Arial"/>
              </a:rPr>
              <a:t>continue to</a:t>
            </a:r>
            <a:r>
              <a:rPr sz="3700" b="1" spc="-10" dirty="0">
                <a:solidFill>
                  <a:srgbClr val="002060"/>
                </a:solidFill>
                <a:latin typeface="Arial"/>
                <a:cs typeface="Arial"/>
              </a:rPr>
              <a:t> </a:t>
            </a:r>
            <a:r>
              <a:rPr sz="3700" b="1" spc="-5" dirty="0">
                <a:solidFill>
                  <a:srgbClr val="002060"/>
                </a:solidFill>
                <a:latin typeface="Arial"/>
                <a:cs typeface="Arial"/>
              </a:rPr>
              <a:t>initiate</a:t>
            </a:r>
            <a:endParaRPr sz="3700">
              <a:latin typeface="Arial"/>
              <a:cs typeface="Arial"/>
            </a:endParaRPr>
          </a:p>
          <a:p>
            <a:pPr algn="ctr">
              <a:lnSpc>
                <a:spcPts val="4415"/>
              </a:lnSpc>
              <a:tabLst>
                <a:tab pos="2141855" algn="l"/>
                <a:tab pos="4102100" algn="l"/>
              </a:tabLst>
            </a:pPr>
            <a:r>
              <a:rPr sz="3700" b="1" dirty="0">
                <a:solidFill>
                  <a:srgbClr val="002060"/>
                </a:solidFill>
                <a:latin typeface="Arial"/>
                <a:cs typeface="Arial"/>
              </a:rPr>
              <a:t>disciples	after </a:t>
            </a:r>
            <a:r>
              <a:rPr sz="3700" b="1" spc="-5" dirty="0">
                <a:solidFill>
                  <a:srgbClr val="002060"/>
                </a:solidFill>
                <a:latin typeface="Arial"/>
                <a:cs typeface="Arial"/>
              </a:rPr>
              <a:t>his	</a:t>
            </a:r>
            <a:r>
              <a:rPr sz="3700" b="1" dirty="0">
                <a:solidFill>
                  <a:srgbClr val="002060"/>
                </a:solidFill>
                <a:latin typeface="Arial"/>
                <a:cs typeface="Arial"/>
              </a:rPr>
              <a:t>physical</a:t>
            </a:r>
            <a:r>
              <a:rPr sz="3700" b="1" spc="-40" dirty="0">
                <a:solidFill>
                  <a:srgbClr val="002060"/>
                </a:solidFill>
                <a:latin typeface="Arial"/>
                <a:cs typeface="Arial"/>
              </a:rPr>
              <a:t> </a:t>
            </a:r>
            <a:r>
              <a:rPr sz="3700" b="1" dirty="0">
                <a:solidFill>
                  <a:srgbClr val="002060"/>
                </a:solidFill>
                <a:latin typeface="Arial"/>
                <a:cs typeface="Arial"/>
              </a:rPr>
              <a:t>departure.</a:t>
            </a:r>
            <a:endParaRPr sz="3700">
              <a:latin typeface="Arial"/>
              <a:cs typeface="Arial"/>
            </a:endParaRPr>
          </a:p>
        </p:txBody>
      </p:sp>
      <p:grpSp>
        <p:nvGrpSpPr>
          <p:cNvPr id="3" name="object 3"/>
          <p:cNvGrpSpPr/>
          <p:nvPr/>
        </p:nvGrpSpPr>
        <p:grpSpPr>
          <a:xfrm>
            <a:off x="688726" y="2148216"/>
            <a:ext cx="8447405" cy="7012305"/>
            <a:chOff x="688726" y="2148216"/>
            <a:chExt cx="8447405" cy="7012305"/>
          </a:xfrm>
        </p:grpSpPr>
        <p:pic>
          <p:nvPicPr>
            <p:cNvPr id="4" name="object 4"/>
            <p:cNvPicPr/>
            <p:nvPr/>
          </p:nvPicPr>
          <p:blipFill>
            <a:blip r:embed="rId2" cstate="print"/>
            <a:stretch>
              <a:fillRect/>
            </a:stretch>
          </p:blipFill>
          <p:spPr>
            <a:xfrm>
              <a:off x="730610" y="2190100"/>
              <a:ext cx="8363030" cy="6928352"/>
            </a:xfrm>
            <a:prstGeom prst="rect">
              <a:avLst/>
            </a:prstGeom>
          </p:spPr>
        </p:pic>
        <p:pic>
          <p:nvPicPr>
            <p:cNvPr id="5" name="object 5"/>
            <p:cNvPicPr/>
            <p:nvPr/>
          </p:nvPicPr>
          <p:blipFill>
            <a:blip r:embed="rId3" cstate="print"/>
            <a:stretch>
              <a:fillRect/>
            </a:stretch>
          </p:blipFill>
          <p:spPr>
            <a:xfrm>
              <a:off x="688726" y="2148216"/>
              <a:ext cx="8446797" cy="7012120"/>
            </a:xfrm>
            <a:prstGeom prst="rect">
              <a:avLst/>
            </a:prstGeom>
          </p:spPr>
        </p:pic>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11222" y="1310640"/>
            <a:ext cx="3121660" cy="650240"/>
          </a:xfrm>
          <a:prstGeom prst="rect">
            <a:avLst/>
          </a:prstGeom>
        </p:spPr>
        <p:txBody>
          <a:bodyPr vert="horz" wrap="square" lIns="0" tIns="12700" rIns="0" bIns="0" rtlCol="0">
            <a:spAutoFit/>
          </a:bodyPr>
          <a:lstStyle/>
          <a:p>
            <a:pPr marL="12700">
              <a:lnSpc>
                <a:spcPct val="100000"/>
              </a:lnSpc>
              <a:spcBef>
                <a:spcPts val="100"/>
              </a:spcBef>
            </a:pPr>
            <a:r>
              <a:rPr dirty="0"/>
              <a:t>Rtvik</a:t>
            </a:r>
            <a:r>
              <a:rPr spc="-135" dirty="0"/>
              <a:t> </a:t>
            </a:r>
            <a:r>
              <a:rPr dirty="0"/>
              <a:t>heresy</a:t>
            </a:r>
          </a:p>
        </p:txBody>
      </p:sp>
      <p:sp>
        <p:nvSpPr>
          <p:cNvPr id="3" name="object 3"/>
          <p:cNvSpPr txBox="1"/>
          <p:nvPr/>
        </p:nvSpPr>
        <p:spPr>
          <a:xfrm>
            <a:off x="1360046" y="3457956"/>
            <a:ext cx="9156065" cy="5572760"/>
          </a:xfrm>
          <a:prstGeom prst="rect">
            <a:avLst/>
          </a:prstGeom>
        </p:spPr>
        <p:txBody>
          <a:bodyPr vert="horz" wrap="square" lIns="0" tIns="44450" rIns="0" bIns="0" rtlCol="0">
            <a:spAutoFit/>
          </a:bodyPr>
          <a:lstStyle/>
          <a:p>
            <a:pPr marL="12065" marR="5080" algn="ctr">
              <a:lnSpc>
                <a:spcPct val="94500"/>
              </a:lnSpc>
              <a:spcBef>
                <a:spcPts val="350"/>
              </a:spcBef>
            </a:pPr>
            <a:r>
              <a:rPr sz="3800" b="1" spc="-30" dirty="0">
                <a:solidFill>
                  <a:srgbClr val="002060"/>
                </a:solidFill>
                <a:latin typeface="Arial"/>
                <a:cs typeface="Arial"/>
              </a:rPr>
              <a:t>Advocates </a:t>
            </a:r>
            <a:r>
              <a:rPr sz="3800" b="1" spc="-20" dirty="0">
                <a:solidFill>
                  <a:srgbClr val="002060"/>
                </a:solidFill>
                <a:latin typeface="Arial"/>
                <a:cs typeface="Arial"/>
              </a:rPr>
              <a:t>of </a:t>
            </a:r>
            <a:r>
              <a:rPr sz="3800" b="1" spc="-25" dirty="0">
                <a:solidFill>
                  <a:srgbClr val="002060"/>
                </a:solidFill>
                <a:latin typeface="Arial"/>
                <a:cs typeface="Arial"/>
              </a:rPr>
              <a:t>the rtvik </a:t>
            </a:r>
            <a:r>
              <a:rPr sz="3800" b="1" spc="-30" dirty="0">
                <a:solidFill>
                  <a:srgbClr val="002060"/>
                </a:solidFill>
                <a:latin typeface="Arial"/>
                <a:cs typeface="Arial"/>
              </a:rPr>
              <a:t>theory think </a:t>
            </a:r>
            <a:r>
              <a:rPr sz="3800" b="1" spc="-25" dirty="0">
                <a:solidFill>
                  <a:srgbClr val="002060"/>
                </a:solidFill>
                <a:latin typeface="Arial"/>
                <a:cs typeface="Arial"/>
              </a:rPr>
              <a:t>they </a:t>
            </a:r>
            <a:r>
              <a:rPr sz="3800" b="1" spc="-20" dirty="0">
                <a:solidFill>
                  <a:srgbClr val="002060"/>
                </a:solidFill>
                <a:latin typeface="Arial"/>
                <a:cs typeface="Arial"/>
              </a:rPr>
              <a:t> </a:t>
            </a:r>
            <a:r>
              <a:rPr sz="3800" b="1" spc="-15" dirty="0">
                <a:solidFill>
                  <a:srgbClr val="002060"/>
                </a:solidFill>
                <a:latin typeface="Arial"/>
                <a:cs typeface="Arial"/>
              </a:rPr>
              <a:t>are</a:t>
            </a:r>
            <a:r>
              <a:rPr sz="3800" b="1" spc="-55" dirty="0">
                <a:solidFill>
                  <a:srgbClr val="002060"/>
                </a:solidFill>
                <a:latin typeface="Arial"/>
                <a:cs typeface="Arial"/>
              </a:rPr>
              <a:t> </a:t>
            </a:r>
            <a:r>
              <a:rPr sz="3800" b="1" spc="-30" dirty="0">
                <a:solidFill>
                  <a:srgbClr val="002060"/>
                </a:solidFill>
                <a:latin typeface="Arial"/>
                <a:cs typeface="Arial"/>
              </a:rPr>
              <a:t>glorifying</a:t>
            </a:r>
            <a:r>
              <a:rPr sz="3800" b="1" spc="-70" dirty="0">
                <a:solidFill>
                  <a:srgbClr val="002060"/>
                </a:solidFill>
                <a:latin typeface="Arial"/>
                <a:cs typeface="Arial"/>
              </a:rPr>
              <a:t> </a:t>
            </a:r>
            <a:r>
              <a:rPr sz="3800" b="1" spc="-25" dirty="0">
                <a:solidFill>
                  <a:srgbClr val="002060"/>
                </a:solidFill>
                <a:latin typeface="Arial"/>
                <a:cs typeface="Arial"/>
              </a:rPr>
              <a:t>Srila</a:t>
            </a:r>
            <a:r>
              <a:rPr sz="3800" b="1" spc="-60" dirty="0">
                <a:solidFill>
                  <a:srgbClr val="002060"/>
                </a:solidFill>
                <a:latin typeface="Arial"/>
                <a:cs typeface="Arial"/>
              </a:rPr>
              <a:t> </a:t>
            </a:r>
            <a:r>
              <a:rPr sz="3800" b="1" spc="-35" dirty="0">
                <a:solidFill>
                  <a:srgbClr val="002060"/>
                </a:solidFill>
                <a:latin typeface="Arial"/>
                <a:cs typeface="Arial"/>
              </a:rPr>
              <a:t>Prabhupada</a:t>
            </a:r>
            <a:r>
              <a:rPr sz="3800" b="1" spc="-55" dirty="0">
                <a:solidFill>
                  <a:srgbClr val="002060"/>
                </a:solidFill>
                <a:latin typeface="Arial"/>
                <a:cs typeface="Arial"/>
              </a:rPr>
              <a:t> </a:t>
            </a:r>
            <a:r>
              <a:rPr sz="3800" b="1" spc="-30" dirty="0">
                <a:solidFill>
                  <a:srgbClr val="002060"/>
                </a:solidFill>
                <a:latin typeface="Arial"/>
                <a:cs typeface="Arial"/>
              </a:rPr>
              <a:t>but</a:t>
            </a:r>
            <a:r>
              <a:rPr sz="3800" b="1" spc="-45" dirty="0">
                <a:solidFill>
                  <a:srgbClr val="002060"/>
                </a:solidFill>
                <a:latin typeface="Arial"/>
                <a:cs typeface="Arial"/>
              </a:rPr>
              <a:t> </a:t>
            </a:r>
            <a:r>
              <a:rPr sz="3800" b="1" spc="-35" dirty="0">
                <a:solidFill>
                  <a:srgbClr val="002060"/>
                </a:solidFill>
                <a:latin typeface="Arial"/>
                <a:cs typeface="Arial"/>
              </a:rPr>
              <a:t>what </a:t>
            </a:r>
            <a:r>
              <a:rPr sz="3800" b="1" spc="-1045" dirty="0">
                <a:solidFill>
                  <a:srgbClr val="002060"/>
                </a:solidFill>
                <a:latin typeface="Arial"/>
                <a:cs typeface="Arial"/>
              </a:rPr>
              <a:t> </a:t>
            </a:r>
            <a:r>
              <a:rPr sz="3800" b="1" spc="-25" dirty="0">
                <a:solidFill>
                  <a:srgbClr val="002060"/>
                </a:solidFill>
                <a:latin typeface="Arial"/>
                <a:cs typeface="Arial"/>
              </a:rPr>
              <a:t>they</a:t>
            </a:r>
            <a:r>
              <a:rPr sz="3800" b="1" spc="-60" dirty="0">
                <a:solidFill>
                  <a:srgbClr val="002060"/>
                </a:solidFill>
                <a:latin typeface="Arial"/>
                <a:cs typeface="Arial"/>
              </a:rPr>
              <a:t> </a:t>
            </a:r>
            <a:r>
              <a:rPr sz="3800" b="1" spc="-15" dirty="0">
                <a:solidFill>
                  <a:srgbClr val="002060"/>
                </a:solidFill>
                <a:latin typeface="Arial"/>
                <a:cs typeface="Arial"/>
              </a:rPr>
              <a:t>are</a:t>
            </a:r>
            <a:r>
              <a:rPr sz="3800" b="1" spc="-50" dirty="0">
                <a:solidFill>
                  <a:srgbClr val="002060"/>
                </a:solidFill>
                <a:latin typeface="Arial"/>
                <a:cs typeface="Arial"/>
              </a:rPr>
              <a:t> </a:t>
            </a:r>
            <a:r>
              <a:rPr sz="3800" b="1" spc="-30" dirty="0">
                <a:solidFill>
                  <a:srgbClr val="002060"/>
                </a:solidFill>
                <a:latin typeface="Arial"/>
                <a:cs typeface="Arial"/>
              </a:rPr>
              <a:t>actually</a:t>
            </a:r>
            <a:r>
              <a:rPr sz="3800" b="1" spc="-60" dirty="0">
                <a:solidFill>
                  <a:srgbClr val="002060"/>
                </a:solidFill>
                <a:latin typeface="Arial"/>
                <a:cs typeface="Arial"/>
              </a:rPr>
              <a:t> </a:t>
            </a:r>
            <a:r>
              <a:rPr sz="3800" b="1" spc="-30" dirty="0">
                <a:solidFill>
                  <a:srgbClr val="002060"/>
                </a:solidFill>
                <a:latin typeface="Arial"/>
                <a:cs typeface="Arial"/>
              </a:rPr>
              <a:t>saying</a:t>
            </a:r>
            <a:r>
              <a:rPr sz="3800" b="1" spc="-60" dirty="0">
                <a:solidFill>
                  <a:srgbClr val="002060"/>
                </a:solidFill>
                <a:latin typeface="Arial"/>
                <a:cs typeface="Arial"/>
              </a:rPr>
              <a:t> </a:t>
            </a:r>
            <a:r>
              <a:rPr sz="3800" b="1" spc="-20" dirty="0">
                <a:solidFill>
                  <a:srgbClr val="002060"/>
                </a:solidFill>
                <a:latin typeface="Arial"/>
                <a:cs typeface="Arial"/>
              </a:rPr>
              <a:t>is:</a:t>
            </a:r>
            <a:endParaRPr sz="3800">
              <a:latin typeface="Arial"/>
              <a:cs typeface="Arial"/>
            </a:endParaRPr>
          </a:p>
          <a:p>
            <a:pPr>
              <a:lnSpc>
                <a:spcPct val="100000"/>
              </a:lnSpc>
              <a:spcBef>
                <a:spcPts val="40"/>
              </a:spcBef>
            </a:pPr>
            <a:endParaRPr sz="4050">
              <a:latin typeface="Arial"/>
              <a:cs typeface="Arial"/>
            </a:endParaRPr>
          </a:p>
          <a:p>
            <a:pPr marL="1057275" marR="1048385" indent="-3175" algn="ctr">
              <a:lnSpc>
                <a:spcPct val="94300"/>
              </a:lnSpc>
            </a:pPr>
            <a:r>
              <a:rPr sz="3800" b="1" i="1" spc="-25" dirty="0">
                <a:solidFill>
                  <a:srgbClr val="002060"/>
                </a:solidFill>
                <a:latin typeface="Arial"/>
                <a:cs typeface="Arial"/>
              </a:rPr>
              <a:t>Srila </a:t>
            </a:r>
            <a:r>
              <a:rPr sz="3800" b="1" i="1" spc="-35" dirty="0">
                <a:solidFill>
                  <a:srgbClr val="002060"/>
                </a:solidFill>
                <a:latin typeface="Arial"/>
                <a:cs typeface="Arial"/>
              </a:rPr>
              <a:t>Prabhupad </a:t>
            </a:r>
            <a:r>
              <a:rPr sz="3800" b="1" i="1" spc="-30" dirty="0">
                <a:solidFill>
                  <a:srgbClr val="002060"/>
                </a:solidFill>
                <a:latin typeface="Arial"/>
                <a:cs typeface="Arial"/>
              </a:rPr>
              <a:t>was so </a:t>
            </a:r>
            <a:r>
              <a:rPr sz="3800" b="1" i="1" spc="-25" dirty="0">
                <a:solidFill>
                  <a:srgbClr val="002060"/>
                </a:solidFill>
                <a:latin typeface="Arial"/>
                <a:cs typeface="Arial"/>
              </a:rPr>
              <a:t> </a:t>
            </a:r>
            <a:r>
              <a:rPr sz="3800" b="1" i="1" spc="-30" dirty="0">
                <a:solidFill>
                  <a:srgbClr val="002060"/>
                </a:solidFill>
                <a:latin typeface="Arial"/>
                <a:cs typeface="Arial"/>
              </a:rPr>
              <a:t>spiritually</a:t>
            </a:r>
            <a:r>
              <a:rPr sz="3800" b="1" i="1" spc="-60" dirty="0">
                <a:solidFill>
                  <a:srgbClr val="002060"/>
                </a:solidFill>
                <a:latin typeface="Arial"/>
                <a:cs typeface="Arial"/>
              </a:rPr>
              <a:t> </a:t>
            </a:r>
            <a:r>
              <a:rPr sz="3800" b="1" i="1" spc="-35" dirty="0">
                <a:solidFill>
                  <a:srgbClr val="002060"/>
                </a:solidFill>
                <a:latin typeface="Arial"/>
                <a:cs typeface="Arial"/>
              </a:rPr>
              <a:t>powerful</a:t>
            </a:r>
            <a:r>
              <a:rPr sz="3800" b="1" i="1" spc="-65" dirty="0">
                <a:solidFill>
                  <a:srgbClr val="002060"/>
                </a:solidFill>
                <a:latin typeface="Arial"/>
                <a:cs typeface="Arial"/>
              </a:rPr>
              <a:t> </a:t>
            </a:r>
            <a:r>
              <a:rPr sz="3800" b="1" i="1" spc="-25" dirty="0">
                <a:solidFill>
                  <a:srgbClr val="002060"/>
                </a:solidFill>
                <a:latin typeface="Arial"/>
                <a:cs typeface="Arial"/>
              </a:rPr>
              <a:t>and</a:t>
            </a:r>
            <a:r>
              <a:rPr sz="3800" b="1" i="1" spc="-60" dirty="0">
                <a:solidFill>
                  <a:srgbClr val="002060"/>
                </a:solidFill>
                <a:latin typeface="Arial"/>
                <a:cs typeface="Arial"/>
              </a:rPr>
              <a:t> </a:t>
            </a:r>
            <a:r>
              <a:rPr sz="3800" b="1" i="1" spc="-30" dirty="0">
                <a:solidFill>
                  <a:srgbClr val="002060"/>
                </a:solidFill>
                <a:latin typeface="Arial"/>
                <a:cs typeface="Arial"/>
              </a:rPr>
              <a:t>potent, </a:t>
            </a:r>
            <a:r>
              <a:rPr sz="3800" b="1" i="1" spc="-1045" dirty="0">
                <a:solidFill>
                  <a:srgbClr val="002060"/>
                </a:solidFill>
                <a:latin typeface="Arial"/>
                <a:cs typeface="Arial"/>
              </a:rPr>
              <a:t> </a:t>
            </a:r>
            <a:r>
              <a:rPr sz="3800" b="1" i="1" spc="-20" dirty="0">
                <a:solidFill>
                  <a:srgbClr val="002060"/>
                </a:solidFill>
                <a:latin typeface="Arial"/>
                <a:cs typeface="Arial"/>
              </a:rPr>
              <a:t>yet he </a:t>
            </a:r>
            <a:r>
              <a:rPr sz="3800" b="1" i="1" spc="-30" dirty="0">
                <a:solidFill>
                  <a:srgbClr val="002060"/>
                </a:solidFill>
                <a:latin typeface="Arial"/>
                <a:cs typeface="Arial"/>
              </a:rPr>
              <a:t>could not </a:t>
            </a:r>
            <a:r>
              <a:rPr sz="3800" b="1" i="1" spc="-35" dirty="0">
                <a:solidFill>
                  <a:srgbClr val="002060"/>
                </a:solidFill>
                <a:latin typeface="Arial"/>
                <a:cs typeface="Arial"/>
              </a:rPr>
              <a:t>produce </a:t>
            </a:r>
            <a:r>
              <a:rPr sz="3800" b="1" i="1" spc="-40" dirty="0">
                <a:solidFill>
                  <a:srgbClr val="002060"/>
                </a:solidFill>
                <a:latin typeface="Arial"/>
                <a:cs typeface="Arial"/>
              </a:rPr>
              <a:t>one </a:t>
            </a:r>
            <a:r>
              <a:rPr sz="3800" b="1" i="1" spc="-35" dirty="0">
                <a:solidFill>
                  <a:srgbClr val="002060"/>
                </a:solidFill>
                <a:latin typeface="Arial"/>
                <a:cs typeface="Arial"/>
              </a:rPr>
              <a:t> </a:t>
            </a:r>
            <a:r>
              <a:rPr sz="3800" b="1" i="1" spc="-30" dirty="0">
                <a:solidFill>
                  <a:srgbClr val="002060"/>
                </a:solidFill>
                <a:latin typeface="Arial"/>
                <a:cs typeface="Arial"/>
              </a:rPr>
              <a:t>single disciple qualified </a:t>
            </a:r>
            <a:r>
              <a:rPr sz="3800" b="1" i="1" spc="-20" dirty="0">
                <a:solidFill>
                  <a:srgbClr val="002060"/>
                </a:solidFill>
                <a:latin typeface="Arial"/>
                <a:cs typeface="Arial"/>
              </a:rPr>
              <a:t>to </a:t>
            </a:r>
            <a:r>
              <a:rPr sz="3800" b="1" i="1" spc="-15" dirty="0">
                <a:solidFill>
                  <a:srgbClr val="002060"/>
                </a:solidFill>
                <a:latin typeface="Arial"/>
                <a:cs typeface="Arial"/>
              </a:rPr>
              <a:t> </a:t>
            </a:r>
            <a:r>
              <a:rPr sz="3800" b="1" i="1" spc="-30" dirty="0">
                <a:solidFill>
                  <a:srgbClr val="002060"/>
                </a:solidFill>
                <a:latin typeface="Arial"/>
                <a:cs typeface="Arial"/>
              </a:rPr>
              <a:t>become </a:t>
            </a:r>
            <a:r>
              <a:rPr sz="3800" b="1" i="1" dirty="0">
                <a:solidFill>
                  <a:srgbClr val="002060"/>
                </a:solidFill>
                <a:latin typeface="Arial"/>
                <a:cs typeface="Arial"/>
              </a:rPr>
              <a:t>a </a:t>
            </a:r>
            <a:r>
              <a:rPr sz="3800" b="1" i="1" spc="-30" dirty="0">
                <a:solidFill>
                  <a:srgbClr val="002060"/>
                </a:solidFill>
                <a:latin typeface="Arial"/>
                <a:cs typeface="Arial"/>
              </a:rPr>
              <a:t>regular </a:t>
            </a:r>
            <a:r>
              <a:rPr sz="3800" b="1" i="1" spc="-25" dirty="0">
                <a:solidFill>
                  <a:srgbClr val="002060"/>
                </a:solidFill>
                <a:latin typeface="Arial"/>
                <a:cs typeface="Arial"/>
              </a:rPr>
              <a:t>guru and </a:t>
            </a:r>
            <a:r>
              <a:rPr sz="3800" b="1" i="1" spc="-20" dirty="0">
                <a:solidFill>
                  <a:srgbClr val="002060"/>
                </a:solidFill>
                <a:latin typeface="Arial"/>
                <a:cs typeface="Arial"/>
              </a:rPr>
              <a:t> </a:t>
            </a:r>
            <a:r>
              <a:rPr sz="3800" b="1" i="1" spc="-30" dirty="0">
                <a:solidFill>
                  <a:srgbClr val="002060"/>
                </a:solidFill>
                <a:latin typeface="Arial"/>
                <a:cs typeface="Arial"/>
              </a:rPr>
              <a:t>accept</a:t>
            </a:r>
            <a:r>
              <a:rPr sz="3800" b="1" i="1" spc="-50" dirty="0">
                <a:solidFill>
                  <a:srgbClr val="002060"/>
                </a:solidFill>
                <a:latin typeface="Arial"/>
                <a:cs typeface="Arial"/>
              </a:rPr>
              <a:t> </a:t>
            </a:r>
            <a:r>
              <a:rPr sz="3800" b="1" i="1" spc="-35" dirty="0">
                <a:solidFill>
                  <a:srgbClr val="002060"/>
                </a:solidFill>
                <a:latin typeface="Arial"/>
                <a:cs typeface="Arial"/>
              </a:rPr>
              <a:t>disciples.</a:t>
            </a:r>
            <a:endParaRPr sz="3800">
              <a:latin typeface="Arial"/>
              <a:cs typeface="Arial"/>
            </a:endParaRPr>
          </a:p>
        </p:txBody>
      </p:sp>
      <p:pic>
        <p:nvPicPr>
          <p:cNvPr id="4" name="object 4"/>
          <p:cNvPicPr/>
          <p:nvPr/>
        </p:nvPicPr>
        <p:blipFill>
          <a:blip r:embed="rId2" cstate="print"/>
          <a:stretch>
            <a:fillRect/>
          </a:stretch>
        </p:blipFill>
        <p:spPr>
          <a:xfrm>
            <a:off x="12896291" y="1068779"/>
            <a:ext cx="5235435" cy="900345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11222" y="1310640"/>
            <a:ext cx="3121660" cy="650240"/>
          </a:xfrm>
          <a:prstGeom prst="rect">
            <a:avLst/>
          </a:prstGeom>
        </p:spPr>
        <p:txBody>
          <a:bodyPr vert="horz" wrap="square" lIns="0" tIns="12700" rIns="0" bIns="0" rtlCol="0">
            <a:spAutoFit/>
          </a:bodyPr>
          <a:lstStyle/>
          <a:p>
            <a:pPr marL="12700">
              <a:lnSpc>
                <a:spcPct val="100000"/>
              </a:lnSpc>
              <a:spcBef>
                <a:spcPts val="100"/>
              </a:spcBef>
            </a:pPr>
            <a:r>
              <a:rPr dirty="0"/>
              <a:t>Rtvik</a:t>
            </a:r>
            <a:r>
              <a:rPr spc="-135" dirty="0"/>
              <a:t> </a:t>
            </a:r>
            <a:r>
              <a:rPr dirty="0"/>
              <a:t>heresy</a:t>
            </a:r>
          </a:p>
        </p:txBody>
      </p:sp>
      <p:sp>
        <p:nvSpPr>
          <p:cNvPr id="3" name="object 3"/>
          <p:cNvSpPr txBox="1"/>
          <p:nvPr/>
        </p:nvSpPr>
        <p:spPr>
          <a:xfrm>
            <a:off x="1356033" y="3691128"/>
            <a:ext cx="8660130" cy="4737735"/>
          </a:xfrm>
          <a:prstGeom prst="rect">
            <a:avLst/>
          </a:prstGeom>
        </p:spPr>
        <p:txBody>
          <a:bodyPr vert="horz" wrap="square" lIns="0" tIns="45719" rIns="0" bIns="0" rtlCol="0">
            <a:spAutoFit/>
          </a:bodyPr>
          <a:lstStyle/>
          <a:p>
            <a:pPr marL="12700" marR="5080" indent="-1270" algn="ctr">
              <a:lnSpc>
                <a:spcPts val="4800"/>
              </a:lnSpc>
              <a:spcBef>
                <a:spcPts val="359"/>
              </a:spcBef>
            </a:pPr>
            <a:r>
              <a:rPr sz="4100" b="1" dirty="0">
                <a:solidFill>
                  <a:srgbClr val="002060"/>
                </a:solidFill>
                <a:latin typeface="Arial"/>
                <a:cs typeface="Arial"/>
              </a:rPr>
              <a:t>Followers of the rtvik theory </a:t>
            </a:r>
            <a:r>
              <a:rPr sz="4100" b="1" spc="5" dirty="0">
                <a:solidFill>
                  <a:srgbClr val="002060"/>
                </a:solidFill>
                <a:latin typeface="Arial"/>
                <a:cs typeface="Arial"/>
              </a:rPr>
              <a:t>may </a:t>
            </a:r>
            <a:r>
              <a:rPr sz="4100" b="1" spc="10" dirty="0">
                <a:solidFill>
                  <a:srgbClr val="002060"/>
                </a:solidFill>
                <a:latin typeface="Arial"/>
                <a:cs typeface="Arial"/>
              </a:rPr>
              <a:t> </a:t>
            </a:r>
            <a:r>
              <a:rPr sz="4100" b="1" spc="-5" dirty="0">
                <a:solidFill>
                  <a:srgbClr val="002060"/>
                </a:solidFill>
                <a:latin typeface="Arial"/>
                <a:cs typeface="Arial"/>
              </a:rPr>
              <a:t>believe </a:t>
            </a:r>
            <a:r>
              <a:rPr sz="4100" b="1" dirty="0">
                <a:solidFill>
                  <a:srgbClr val="002060"/>
                </a:solidFill>
                <a:latin typeface="Arial"/>
                <a:cs typeface="Arial"/>
              </a:rPr>
              <a:t>that Srila </a:t>
            </a:r>
            <a:r>
              <a:rPr sz="4100" b="1" spc="5" dirty="0">
                <a:solidFill>
                  <a:srgbClr val="002060"/>
                </a:solidFill>
                <a:latin typeface="Arial"/>
                <a:cs typeface="Arial"/>
              </a:rPr>
              <a:t>Prabhupada </a:t>
            </a:r>
            <a:r>
              <a:rPr sz="4100" b="1" spc="10" dirty="0">
                <a:solidFill>
                  <a:srgbClr val="002060"/>
                </a:solidFill>
                <a:latin typeface="Arial"/>
                <a:cs typeface="Arial"/>
              </a:rPr>
              <a:t> </a:t>
            </a:r>
            <a:r>
              <a:rPr sz="4100" b="1" dirty="0">
                <a:solidFill>
                  <a:srgbClr val="002060"/>
                </a:solidFill>
                <a:latin typeface="Arial"/>
                <a:cs typeface="Arial"/>
              </a:rPr>
              <a:t>accepts</a:t>
            </a:r>
            <a:r>
              <a:rPr sz="4100" b="1" spc="210" dirty="0">
                <a:solidFill>
                  <a:srgbClr val="002060"/>
                </a:solidFill>
                <a:latin typeface="Arial"/>
                <a:cs typeface="Arial"/>
              </a:rPr>
              <a:t> </a:t>
            </a:r>
            <a:r>
              <a:rPr sz="4100" b="1" dirty="0">
                <a:solidFill>
                  <a:srgbClr val="002060"/>
                </a:solidFill>
                <a:latin typeface="Arial"/>
                <a:cs typeface="Arial"/>
              </a:rPr>
              <a:t>them</a:t>
            </a:r>
            <a:r>
              <a:rPr sz="4100" b="1" spc="225" dirty="0">
                <a:solidFill>
                  <a:srgbClr val="002060"/>
                </a:solidFill>
                <a:latin typeface="Arial"/>
                <a:cs typeface="Arial"/>
              </a:rPr>
              <a:t> </a:t>
            </a:r>
            <a:r>
              <a:rPr sz="4100" b="1" dirty="0">
                <a:solidFill>
                  <a:srgbClr val="002060"/>
                </a:solidFill>
                <a:latin typeface="Arial"/>
                <a:cs typeface="Arial"/>
              </a:rPr>
              <a:t>as</a:t>
            </a:r>
            <a:r>
              <a:rPr sz="4100" b="1" spc="210" dirty="0">
                <a:solidFill>
                  <a:srgbClr val="002060"/>
                </a:solidFill>
                <a:latin typeface="Arial"/>
                <a:cs typeface="Arial"/>
              </a:rPr>
              <a:t> </a:t>
            </a:r>
            <a:r>
              <a:rPr sz="4100" b="1" spc="-5" dirty="0">
                <a:solidFill>
                  <a:srgbClr val="002060"/>
                </a:solidFill>
                <a:latin typeface="Arial"/>
                <a:cs typeface="Arial"/>
              </a:rPr>
              <a:t>initiated </a:t>
            </a:r>
            <a:r>
              <a:rPr sz="4100" b="1" dirty="0">
                <a:solidFill>
                  <a:srgbClr val="002060"/>
                </a:solidFill>
                <a:latin typeface="Arial"/>
                <a:cs typeface="Arial"/>
              </a:rPr>
              <a:t> </a:t>
            </a:r>
            <a:r>
              <a:rPr sz="4100" b="1" spc="-5" dirty="0">
                <a:solidFill>
                  <a:srgbClr val="002060"/>
                </a:solidFill>
                <a:latin typeface="Arial"/>
                <a:cs typeface="Arial"/>
              </a:rPr>
              <a:t>disciples,</a:t>
            </a:r>
            <a:r>
              <a:rPr sz="4100" b="1" dirty="0">
                <a:solidFill>
                  <a:srgbClr val="002060"/>
                </a:solidFill>
                <a:latin typeface="Arial"/>
                <a:cs typeface="Arial"/>
              </a:rPr>
              <a:t> but</a:t>
            </a:r>
            <a:r>
              <a:rPr sz="4100" b="1" spc="-5" dirty="0">
                <a:solidFill>
                  <a:srgbClr val="002060"/>
                </a:solidFill>
                <a:latin typeface="Arial"/>
                <a:cs typeface="Arial"/>
              </a:rPr>
              <a:t> </a:t>
            </a:r>
            <a:r>
              <a:rPr sz="4100" b="1" dirty="0">
                <a:solidFill>
                  <a:srgbClr val="002060"/>
                </a:solidFill>
                <a:latin typeface="Arial"/>
                <a:cs typeface="Arial"/>
              </a:rPr>
              <a:t>where</a:t>
            </a:r>
            <a:r>
              <a:rPr sz="4100" b="1" spc="15" dirty="0">
                <a:solidFill>
                  <a:srgbClr val="002060"/>
                </a:solidFill>
                <a:latin typeface="Arial"/>
                <a:cs typeface="Arial"/>
              </a:rPr>
              <a:t> </a:t>
            </a:r>
            <a:r>
              <a:rPr sz="4100" b="1" dirty="0">
                <a:solidFill>
                  <a:srgbClr val="002060"/>
                </a:solidFill>
                <a:latin typeface="Arial"/>
                <a:cs typeface="Arial"/>
              </a:rPr>
              <a:t>is</a:t>
            </a:r>
            <a:r>
              <a:rPr sz="4100" b="1" spc="-5" dirty="0">
                <a:solidFill>
                  <a:srgbClr val="002060"/>
                </a:solidFill>
                <a:latin typeface="Arial"/>
                <a:cs typeface="Arial"/>
              </a:rPr>
              <a:t> </a:t>
            </a:r>
            <a:r>
              <a:rPr sz="4100" b="1" dirty="0">
                <a:solidFill>
                  <a:srgbClr val="002060"/>
                </a:solidFill>
                <a:latin typeface="Arial"/>
                <a:cs typeface="Arial"/>
              </a:rPr>
              <a:t>the </a:t>
            </a:r>
            <a:r>
              <a:rPr sz="4100" b="1" spc="-5" dirty="0">
                <a:solidFill>
                  <a:srgbClr val="002060"/>
                </a:solidFill>
                <a:latin typeface="Arial"/>
                <a:cs typeface="Arial"/>
              </a:rPr>
              <a:t>tangible </a:t>
            </a:r>
            <a:r>
              <a:rPr sz="4100" b="1" spc="-1125" dirty="0">
                <a:solidFill>
                  <a:srgbClr val="002060"/>
                </a:solidFill>
                <a:latin typeface="Arial"/>
                <a:cs typeface="Arial"/>
              </a:rPr>
              <a:t> </a:t>
            </a:r>
            <a:r>
              <a:rPr sz="4100" b="1" dirty="0">
                <a:solidFill>
                  <a:srgbClr val="002060"/>
                </a:solidFill>
                <a:latin typeface="Arial"/>
                <a:cs typeface="Arial"/>
              </a:rPr>
              <a:t>confirmation</a:t>
            </a:r>
            <a:r>
              <a:rPr sz="4100" b="1" spc="-10" dirty="0">
                <a:solidFill>
                  <a:srgbClr val="002060"/>
                </a:solidFill>
                <a:latin typeface="Arial"/>
                <a:cs typeface="Arial"/>
              </a:rPr>
              <a:t> </a:t>
            </a:r>
            <a:r>
              <a:rPr sz="4100" b="1" dirty="0">
                <a:solidFill>
                  <a:srgbClr val="002060"/>
                </a:solidFill>
                <a:latin typeface="Arial"/>
                <a:cs typeface="Arial"/>
              </a:rPr>
              <a:t>of </a:t>
            </a:r>
            <a:r>
              <a:rPr sz="4100" b="1" spc="-5" dirty="0">
                <a:solidFill>
                  <a:srgbClr val="002060"/>
                </a:solidFill>
                <a:latin typeface="Arial"/>
                <a:cs typeface="Arial"/>
              </a:rPr>
              <a:t>this?</a:t>
            </a:r>
            <a:endParaRPr sz="4100">
              <a:latin typeface="Arial"/>
              <a:cs typeface="Arial"/>
            </a:endParaRPr>
          </a:p>
          <a:p>
            <a:pPr marL="822960" marR="671195" algn="ctr">
              <a:lnSpc>
                <a:spcPts val="4800"/>
              </a:lnSpc>
              <a:spcBef>
                <a:spcPts val="3340"/>
              </a:spcBef>
            </a:pPr>
            <a:r>
              <a:rPr sz="4100" b="1" spc="-60" dirty="0">
                <a:solidFill>
                  <a:srgbClr val="002060"/>
                </a:solidFill>
                <a:latin typeface="Arial"/>
                <a:cs typeface="Arial"/>
              </a:rPr>
              <a:t>Rather, </a:t>
            </a:r>
            <a:r>
              <a:rPr sz="4100" b="1" dirty="0">
                <a:solidFill>
                  <a:srgbClr val="002060"/>
                </a:solidFill>
                <a:latin typeface="Arial"/>
                <a:cs typeface="Arial"/>
              </a:rPr>
              <a:t>this view is only their </a:t>
            </a:r>
            <a:r>
              <a:rPr sz="4100" b="1" spc="-1125" dirty="0">
                <a:solidFill>
                  <a:srgbClr val="002060"/>
                </a:solidFill>
                <a:latin typeface="Arial"/>
                <a:cs typeface="Arial"/>
              </a:rPr>
              <a:t> </a:t>
            </a:r>
            <a:r>
              <a:rPr sz="4100" b="1" spc="-5" dirty="0">
                <a:solidFill>
                  <a:srgbClr val="002060"/>
                </a:solidFill>
                <a:latin typeface="Arial"/>
                <a:cs typeface="Arial"/>
              </a:rPr>
              <a:t>wishful </a:t>
            </a:r>
            <a:r>
              <a:rPr sz="4100" b="1" dirty="0">
                <a:solidFill>
                  <a:srgbClr val="002060"/>
                </a:solidFill>
                <a:latin typeface="Arial"/>
                <a:cs typeface="Arial"/>
              </a:rPr>
              <a:t>thinking.</a:t>
            </a:r>
            <a:endParaRPr sz="4100">
              <a:latin typeface="Arial"/>
              <a:cs typeface="Arial"/>
            </a:endParaRPr>
          </a:p>
        </p:txBody>
      </p:sp>
      <p:pic>
        <p:nvPicPr>
          <p:cNvPr id="4" name="object 4"/>
          <p:cNvPicPr/>
          <p:nvPr/>
        </p:nvPicPr>
        <p:blipFill>
          <a:blip r:embed="rId2" cstate="print"/>
          <a:stretch>
            <a:fillRect/>
          </a:stretch>
        </p:blipFill>
        <p:spPr>
          <a:xfrm>
            <a:off x="12896291" y="1068779"/>
            <a:ext cx="5235435" cy="9003459"/>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1681079" y="570663"/>
            <a:ext cx="6794500" cy="10167620"/>
            <a:chOff x="11681079" y="570663"/>
            <a:chExt cx="6794500" cy="10167620"/>
          </a:xfrm>
        </p:grpSpPr>
        <p:pic>
          <p:nvPicPr>
            <p:cNvPr id="3" name="object 3"/>
            <p:cNvPicPr/>
            <p:nvPr/>
          </p:nvPicPr>
          <p:blipFill>
            <a:blip r:embed="rId2" cstate="print"/>
            <a:stretch>
              <a:fillRect/>
            </a:stretch>
          </p:blipFill>
          <p:spPr>
            <a:xfrm>
              <a:off x="11743673" y="612546"/>
              <a:ext cx="6668799" cy="10083462"/>
            </a:xfrm>
            <a:prstGeom prst="rect">
              <a:avLst/>
            </a:prstGeom>
          </p:spPr>
        </p:pic>
        <p:pic>
          <p:nvPicPr>
            <p:cNvPr id="4" name="object 4"/>
            <p:cNvPicPr/>
            <p:nvPr/>
          </p:nvPicPr>
          <p:blipFill>
            <a:blip r:embed="rId3" cstate="print"/>
            <a:stretch>
              <a:fillRect/>
            </a:stretch>
          </p:blipFill>
          <p:spPr>
            <a:xfrm>
              <a:off x="11681079" y="570663"/>
              <a:ext cx="6794003" cy="10167228"/>
            </a:xfrm>
            <a:prstGeom prst="rect">
              <a:avLst/>
            </a:prstGeom>
          </p:spPr>
        </p:pic>
      </p:grpSp>
      <p:sp>
        <p:nvSpPr>
          <p:cNvPr id="5" name="object 5"/>
          <p:cNvSpPr txBox="1">
            <a:spLocks noGrp="1"/>
          </p:cNvSpPr>
          <p:nvPr>
            <p:ph type="title"/>
          </p:nvPr>
        </p:nvSpPr>
        <p:spPr>
          <a:xfrm>
            <a:off x="1550252" y="3511295"/>
            <a:ext cx="8437245" cy="3088640"/>
          </a:xfrm>
          <a:prstGeom prst="rect">
            <a:avLst/>
          </a:prstGeom>
        </p:spPr>
        <p:txBody>
          <a:bodyPr vert="horz" wrap="square" lIns="0" tIns="40640" rIns="0" bIns="0" rtlCol="0">
            <a:spAutoFit/>
          </a:bodyPr>
          <a:lstStyle/>
          <a:p>
            <a:pPr marL="12065" marR="5080" algn="ctr">
              <a:lnSpc>
                <a:spcPts val="4800"/>
              </a:lnSpc>
              <a:spcBef>
                <a:spcPts val="320"/>
              </a:spcBef>
            </a:pPr>
            <a:r>
              <a:rPr dirty="0"/>
              <a:t>In 1990 the </a:t>
            </a:r>
            <a:r>
              <a:rPr spc="5" dirty="0"/>
              <a:t>GBC </a:t>
            </a:r>
            <a:r>
              <a:rPr spc="-5" dirty="0"/>
              <a:t>officially </a:t>
            </a:r>
            <a:r>
              <a:rPr spc="5" dirty="0"/>
              <a:t>rejected </a:t>
            </a:r>
            <a:r>
              <a:rPr spc="-1125" dirty="0"/>
              <a:t> </a:t>
            </a:r>
            <a:r>
              <a:rPr dirty="0"/>
              <a:t>the rtvik </a:t>
            </a:r>
            <a:r>
              <a:rPr spc="-30" dirty="0"/>
              <a:t>philosophy, </a:t>
            </a:r>
            <a:r>
              <a:rPr spc="-5" dirty="0"/>
              <a:t>concluding </a:t>
            </a:r>
            <a:r>
              <a:rPr dirty="0"/>
              <a:t> that </a:t>
            </a:r>
            <a:r>
              <a:rPr spc="-5" dirty="0"/>
              <a:t>it violates </a:t>
            </a:r>
            <a:r>
              <a:rPr dirty="0"/>
              <a:t>the </a:t>
            </a:r>
            <a:r>
              <a:rPr spc="-40" dirty="0"/>
              <a:t>Vedic </a:t>
            </a:r>
            <a:r>
              <a:rPr dirty="0"/>
              <a:t>system </a:t>
            </a:r>
            <a:r>
              <a:rPr spc="5" dirty="0"/>
              <a:t> </a:t>
            </a:r>
            <a:r>
              <a:rPr dirty="0"/>
              <a:t>and</a:t>
            </a:r>
            <a:r>
              <a:rPr spc="10" dirty="0"/>
              <a:t> </a:t>
            </a:r>
            <a:r>
              <a:rPr dirty="0"/>
              <a:t>Srila</a:t>
            </a:r>
            <a:r>
              <a:rPr spc="-5" dirty="0"/>
              <a:t> </a:t>
            </a:r>
            <a:r>
              <a:rPr dirty="0"/>
              <a:t>Prabhupada's</a:t>
            </a:r>
            <a:r>
              <a:rPr spc="15" dirty="0"/>
              <a:t> </a:t>
            </a:r>
            <a:r>
              <a:rPr spc="-5" dirty="0"/>
              <a:t>direct </a:t>
            </a:r>
            <a:r>
              <a:rPr dirty="0"/>
              <a:t> instructions.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a:extLst>
              <a:ext uri="{BEBA8EAE-BF5A-486C-A8C5-ECC9F3942E4B}">
                <a14:imgProps xmlns:a14="http://schemas.microsoft.com/office/drawing/2010/main">
                  <a14:imgLayer r:embed="rId3">
                    <a14:imgEffect>
                      <a14:brightnessContrast bright="21000"/>
                    </a14:imgEffect>
                  </a14:imgLayer>
                </a14:imgProps>
              </a:ext>
              <a:ext uri="{28A0092B-C50C-407E-A947-70E740481C1C}">
                <a14:useLocalDpi xmlns:a14="http://schemas.microsoft.com/office/drawing/2010/main" val="0"/>
              </a:ext>
            </a:extLst>
          </a:blip>
          <a:srcRect/>
          <a:stretch/>
        </p:blipFill>
        <p:spPr>
          <a:xfrm>
            <a:off x="1664277" y="595552"/>
            <a:ext cx="16777837" cy="5465796"/>
          </a:xfrm>
          <a:prstGeom prst="rect">
            <a:avLst/>
          </a:prstGeom>
          <a:ln>
            <a:noFill/>
          </a:ln>
        </p:spPr>
      </p:pic>
      <p:sp>
        <p:nvSpPr>
          <p:cNvPr id="3" name="object 3"/>
          <p:cNvSpPr txBox="1"/>
          <p:nvPr/>
        </p:nvSpPr>
        <p:spPr>
          <a:xfrm>
            <a:off x="1472572" y="6292595"/>
            <a:ext cx="17100550" cy="4031615"/>
          </a:xfrm>
          <a:prstGeom prst="rect">
            <a:avLst/>
          </a:prstGeom>
        </p:spPr>
        <p:txBody>
          <a:bodyPr vert="horz" wrap="square" lIns="0" tIns="168910" rIns="0" bIns="0" rtlCol="0">
            <a:spAutoFit/>
          </a:bodyPr>
          <a:lstStyle/>
          <a:p>
            <a:pPr marL="12700">
              <a:lnSpc>
                <a:spcPct val="100000"/>
              </a:lnSpc>
              <a:spcBef>
                <a:spcPts val="1330"/>
              </a:spcBef>
            </a:pPr>
            <a:r>
              <a:rPr sz="4200" b="1" spc="-25" dirty="0">
                <a:solidFill>
                  <a:srgbClr val="002060"/>
                </a:solidFill>
                <a:latin typeface="Arial"/>
                <a:cs typeface="Arial"/>
              </a:rPr>
              <a:t>GBC</a:t>
            </a:r>
            <a:r>
              <a:rPr sz="4200" b="1" spc="-105" dirty="0">
                <a:solidFill>
                  <a:srgbClr val="002060"/>
                </a:solidFill>
                <a:latin typeface="Arial"/>
                <a:cs typeface="Arial"/>
              </a:rPr>
              <a:t> </a:t>
            </a:r>
            <a:r>
              <a:rPr sz="4200" b="1" spc="-25" dirty="0">
                <a:solidFill>
                  <a:srgbClr val="002060"/>
                </a:solidFill>
                <a:latin typeface="Arial"/>
                <a:cs typeface="Arial"/>
              </a:rPr>
              <a:t>Resolution:</a:t>
            </a:r>
            <a:endParaRPr sz="4200">
              <a:latin typeface="Arial"/>
              <a:cs typeface="Arial"/>
            </a:endParaRPr>
          </a:p>
          <a:p>
            <a:pPr marL="12700" marR="5080">
              <a:lnSpc>
                <a:spcPct val="92600"/>
              </a:lnSpc>
              <a:spcBef>
                <a:spcPts val="1375"/>
              </a:spcBef>
            </a:pPr>
            <a:r>
              <a:rPr sz="3600" b="1" i="1" spc="-20" dirty="0">
                <a:solidFill>
                  <a:srgbClr val="002060"/>
                </a:solidFill>
                <a:latin typeface="Arial"/>
                <a:cs typeface="Arial"/>
              </a:rPr>
              <a:t>The</a:t>
            </a:r>
            <a:r>
              <a:rPr sz="3600" b="1" i="1" spc="-5" dirty="0">
                <a:solidFill>
                  <a:srgbClr val="002060"/>
                </a:solidFill>
                <a:latin typeface="Arial"/>
                <a:cs typeface="Arial"/>
              </a:rPr>
              <a:t> </a:t>
            </a:r>
            <a:r>
              <a:rPr sz="3600" b="1" i="1" spc="-15" dirty="0">
                <a:solidFill>
                  <a:srgbClr val="002060"/>
                </a:solidFill>
                <a:latin typeface="Arial"/>
                <a:cs typeface="Arial"/>
              </a:rPr>
              <a:t>doctrine</a:t>
            </a:r>
            <a:r>
              <a:rPr sz="3600" b="1" i="1" spc="-10" dirty="0">
                <a:solidFill>
                  <a:srgbClr val="002060"/>
                </a:solidFill>
                <a:latin typeface="Arial"/>
                <a:cs typeface="Arial"/>
              </a:rPr>
              <a:t> that</a:t>
            </a:r>
            <a:r>
              <a:rPr sz="3600" b="1" i="1" spc="10" dirty="0">
                <a:solidFill>
                  <a:srgbClr val="002060"/>
                </a:solidFill>
                <a:latin typeface="Arial"/>
                <a:cs typeface="Arial"/>
              </a:rPr>
              <a:t> </a:t>
            </a:r>
            <a:r>
              <a:rPr sz="3600" b="1" i="1" spc="-10" dirty="0">
                <a:solidFill>
                  <a:srgbClr val="002060"/>
                </a:solidFill>
                <a:latin typeface="Arial"/>
                <a:cs typeface="Arial"/>
              </a:rPr>
              <a:t>Srila</a:t>
            </a:r>
            <a:r>
              <a:rPr sz="3600" b="1" i="1" spc="-5" dirty="0">
                <a:solidFill>
                  <a:srgbClr val="002060"/>
                </a:solidFill>
                <a:latin typeface="Arial"/>
                <a:cs typeface="Arial"/>
              </a:rPr>
              <a:t> </a:t>
            </a:r>
            <a:r>
              <a:rPr sz="3600" b="1" i="1" spc="-20" dirty="0">
                <a:solidFill>
                  <a:srgbClr val="002060"/>
                </a:solidFill>
                <a:latin typeface="Arial"/>
                <a:cs typeface="Arial"/>
              </a:rPr>
              <a:t>Prabhupada</a:t>
            </a:r>
            <a:r>
              <a:rPr sz="3600" b="1" i="1" spc="-10" dirty="0">
                <a:solidFill>
                  <a:srgbClr val="002060"/>
                </a:solidFill>
                <a:latin typeface="Arial"/>
                <a:cs typeface="Arial"/>
              </a:rPr>
              <a:t> </a:t>
            </a:r>
            <a:r>
              <a:rPr sz="3600" b="1" i="1" spc="-15" dirty="0">
                <a:solidFill>
                  <a:srgbClr val="002060"/>
                </a:solidFill>
                <a:latin typeface="Arial"/>
                <a:cs typeface="Arial"/>
              </a:rPr>
              <a:t>continues </a:t>
            </a:r>
            <a:r>
              <a:rPr sz="3600" b="1" i="1" dirty="0">
                <a:solidFill>
                  <a:srgbClr val="002060"/>
                </a:solidFill>
                <a:latin typeface="Arial"/>
                <a:cs typeface="Arial"/>
              </a:rPr>
              <a:t>to</a:t>
            </a:r>
            <a:r>
              <a:rPr sz="3600" b="1" i="1" spc="-15" dirty="0">
                <a:solidFill>
                  <a:srgbClr val="002060"/>
                </a:solidFill>
                <a:latin typeface="Arial"/>
                <a:cs typeface="Arial"/>
              </a:rPr>
              <a:t> </a:t>
            </a:r>
            <a:r>
              <a:rPr sz="3600" b="1" i="1" spc="-10" dirty="0">
                <a:solidFill>
                  <a:srgbClr val="002060"/>
                </a:solidFill>
                <a:latin typeface="Arial"/>
                <a:cs typeface="Arial"/>
              </a:rPr>
              <a:t>initiate</a:t>
            </a:r>
            <a:r>
              <a:rPr sz="3600" b="1" i="1" spc="-20" dirty="0">
                <a:solidFill>
                  <a:srgbClr val="002060"/>
                </a:solidFill>
                <a:latin typeface="Arial"/>
                <a:cs typeface="Arial"/>
              </a:rPr>
              <a:t> </a:t>
            </a:r>
            <a:r>
              <a:rPr sz="3600" b="1" i="1" spc="-15" dirty="0">
                <a:solidFill>
                  <a:srgbClr val="002060"/>
                </a:solidFill>
                <a:latin typeface="Arial"/>
                <a:cs typeface="Arial"/>
              </a:rPr>
              <a:t>direct</a:t>
            </a:r>
            <a:r>
              <a:rPr sz="3600" b="1" i="1" spc="10" dirty="0">
                <a:solidFill>
                  <a:srgbClr val="002060"/>
                </a:solidFill>
                <a:latin typeface="Arial"/>
                <a:cs typeface="Arial"/>
              </a:rPr>
              <a:t> </a:t>
            </a:r>
            <a:r>
              <a:rPr sz="3600" b="1" i="1" spc="-15" dirty="0">
                <a:solidFill>
                  <a:srgbClr val="002060"/>
                </a:solidFill>
                <a:latin typeface="Arial"/>
                <a:cs typeface="Arial"/>
              </a:rPr>
              <a:t>diksha</a:t>
            </a:r>
            <a:r>
              <a:rPr sz="3600" b="1" i="1" spc="-10" dirty="0">
                <a:solidFill>
                  <a:srgbClr val="002060"/>
                </a:solidFill>
                <a:latin typeface="Arial"/>
                <a:cs typeface="Arial"/>
              </a:rPr>
              <a:t> </a:t>
            </a:r>
            <a:r>
              <a:rPr sz="3600" b="1" i="1" spc="-15" dirty="0">
                <a:solidFill>
                  <a:srgbClr val="002060"/>
                </a:solidFill>
                <a:latin typeface="Arial"/>
                <a:cs typeface="Arial"/>
              </a:rPr>
              <a:t>disciples </a:t>
            </a:r>
            <a:r>
              <a:rPr sz="3600" b="1" i="1" spc="-10" dirty="0">
                <a:solidFill>
                  <a:srgbClr val="002060"/>
                </a:solidFill>
                <a:latin typeface="Arial"/>
                <a:cs typeface="Arial"/>
              </a:rPr>
              <a:t> after </a:t>
            </a:r>
            <a:r>
              <a:rPr sz="3600" b="1" i="1" spc="-15" dirty="0">
                <a:solidFill>
                  <a:srgbClr val="002060"/>
                </a:solidFill>
                <a:latin typeface="Arial"/>
                <a:cs typeface="Arial"/>
              </a:rPr>
              <a:t>his departure </a:t>
            </a:r>
            <a:r>
              <a:rPr sz="3600" b="1" i="1" spc="-10" dirty="0">
                <a:solidFill>
                  <a:srgbClr val="002060"/>
                </a:solidFill>
                <a:latin typeface="Arial"/>
                <a:cs typeface="Arial"/>
              </a:rPr>
              <a:t>from this world </a:t>
            </a:r>
            <a:r>
              <a:rPr sz="3600" b="1" i="1" spc="-15" dirty="0">
                <a:solidFill>
                  <a:srgbClr val="002060"/>
                </a:solidFill>
                <a:latin typeface="Arial"/>
                <a:cs typeface="Arial"/>
              </a:rPr>
              <a:t>through </a:t>
            </a:r>
            <a:r>
              <a:rPr sz="3600" b="1" i="1" spc="-25" dirty="0">
                <a:solidFill>
                  <a:srgbClr val="002060"/>
                </a:solidFill>
                <a:latin typeface="Arial"/>
                <a:cs typeface="Arial"/>
              </a:rPr>
              <a:t>officiating </a:t>
            </a:r>
            <a:r>
              <a:rPr sz="3600" b="1" i="1" spc="-10" dirty="0">
                <a:solidFill>
                  <a:srgbClr val="002060"/>
                </a:solidFill>
                <a:latin typeface="Arial"/>
                <a:cs typeface="Arial"/>
              </a:rPr>
              <a:t>priests (rtviks) </a:t>
            </a:r>
            <a:r>
              <a:rPr sz="3600" b="1" i="1" spc="-5" dirty="0">
                <a:solidFill>
                  <a:srgbClr val="002060"/>
                </a:solidFill>
                <a:latin typeface="Arial"/>
                <a:cs typeface="Arial"/>
              </a:rPr>
              <a:t>is </a:t>
            </a:r>
            <a:r>
              <a:rPr sz="3600" b="1" i="1" dirty="0">
                <a:solidFill>
                  <a:srgbClr val="002060"/>
                </a:solidFill>
                <a:latin typeface="Arial"/>
                <a:cs typeface="Arial"/>
              </a:rPr>
              <a:t>a </a:t>
            </a:r>
            <a:r>
              <a:rPr sz="3600" b="1" i="1" spc="5" dirty="0">
                <a:solidFill>
                  <a:srgbClr val="002060"/>
                </a:solidFill>
                <a:latin typeface="Arial"/>
                <a:cs typeface="Arial"/>
              </a:rPr>
              <a:t> </a:t>
            </a:r>
            <a:r>
              <a:rPr sz="3600" b="1" i="1" spc="-20" dirty="0">
                <a:solidFill>
                  <a:srgbClr val="002060"/>
                </a:solidFill>
                <a:latin typeface="Arial"/>
                <a:cs typeface="Arial"/>
              </a:rPr>
              <a:t>dangerous</a:t>
            </a:r>
            <a:r>
              <a:rPr sz="3600" b="1" i="1" spc="-15" dirty="0">
                <a:solidFill>
                  <a:srgbClr val="002060"/>
                </a:solidFill>
                <a:latin typeface="Arial"/>
                <a:cs typeface="Arial"/>
              </a:rPr>
              <a:t> </a:t>
            </a:r>
            <a:r>
              <a:rPr sz="3600" b="1" i="1" spc="-20" dirty="0">
                <a:solidFill>
                  <a:srgbClr val="002060"/>
                </a:solidFill>
                <a:latin typeface="Arial"/>
                <a:cs typeface="Arial"/>
              </a:rPr>
              <a:t>philosophical</a:t>
            </a:r>
            <a:r>
              <a:rPr sz="3600" b="1" i="1" spc="-5" dirty="0">
                <a:solidFill>
                  <a:srgbClr val="002060"/>
                </a:solidFill>
                <a:latin typeface="Arial"/>
                <a:cs typeface="Arial"/>
              </a:rPr>
              <a:t> </a:t>
            </a:r>
            <a:r>
              <a:rPr sz="3600" b="1" i="1" spc="-20" dirty="0">
                <a:solidFill>
                  <a:srgbClr val="002060"/>
                </a:solidFill>
                <a:latin typeface="Arial"/>
                <a:cs typeface="Arial"/>
              </a:rPr>
              <a:t>deviation.</a:t>
            </a:r>
            <a:r>
              <a:rPr sz="3600" b="1" i="1" spc="-25" dirty="0">
                <a:solidFill>
                  <a:srgbClr val="002060"/>
                </a:solidFill>
                <a:latin typeface="Arial"/>
                <a:cs typeface="Arial"/>
              </a:rPr>
              <a:t> </a:t>
            </a:r>
            <a:r>
              <a:rPr sz="3600" b="1" i="1" spc="-5" dirty="0">
                <a:solidFill>
                  <a:srgbClr val="002060"/>
                </a:solidFill>
                <a:latin typeface="Arial"/>
                <a:cs typeface="Arial"/>
              </a:rPr>
              <a:t>It</a:t>
            </a:r>
            <a:r>
              <a:rPr sz="3600" b="1" i="1" dirty="0">
                <a:solidFill>
                  <a:srgbClr val="002060"/>
                </a:solidFill>
                <a:latin typeface="Arial"/>
                <a:cs typeface="Arial"/>
              </a:rPr>
              <a:t> </a:t>
            </a:r>
            <a:r>
              <a:rPr sz="3600" b="1" i="1" spc="-5" dirty="0">
                <a:solidFill>
                  <a:srgbClr val="002060"/>
                </a:solidFill>
                <a:latin typeface="Arial"/>
                <a:cs typeface="Arial"/>
              </a:rPr>
              <a:t>is</a:t>
            </a:r>
            <a:r>
              <a:rPr sz="3600" b="1" i="1" spc="-10" dirty="0">
                <a:solidFill>
                  <a:srgbClr val="002060"/>
                </a:solidFill>
                <a:latin typeface="Arial"/>
                <a:cs typeface="Arial"/>
              </a:rPr>
              <a:t> totally</a:t>
            </a:r>
            <a:r>
              <a:rPr sz="3600" b="1" i="1" spc="-15" dirty="0">
                <a:solidFill>
                  <a:srgbClr val="002060"/>
                </a:solidFill>
                <a:latin typeface="Arial"/>
                <a:cs typeface="Arial"/>
              </a:rPr>
              <a:t> </a:t>
            </a:r>
            <a:r>
              <a:rPr sz="3600" b="1" i="1" spc="-20" dirty="0">
                <a:solidFill>
                  <a:srgbClr val="002060"/>
                </a:solidFill>
                <a:latin typeface="Arial"/>
                <a:cs typeface="Arial"/>
              </a:rPr>
              <a:t>prohibited</a:t>
            </a:r>
            <a:r>
              <a:rPr sz="3600" b="1" i="1" spc="-30" dirty="0">
                <a:solidFill>
                  <a:srgbClr val="002060"/>
                </a:solidFill>
                <a:latin typeface="Arial"/>
                <a:cs typeface="Arial"/>
              </a:rPr>
              <a:t> </a:t>
            </a:r>
            <a:r>
              <a:rPr sz="3600" b="1" i="1" spc="-5" dirty="0">
                <a:solidFill>
                  <a:srgbClr val="002060"/>
                </a:solidFill>
                <a:latin typeface="Arial"/>
                <a:cs typeface="Arial"/>
              </a:rPr>
              <a:t>in</a:t>
            </a:r>
            <a:r>
              <a:rPr sz="3600" b="1" i="1" spc="-30" dirty="0">
                <a:solidFill>
                  <a:srgbClr val="002060"/>
                </a:solidFill>
                <a:latin typeface="Arial"/>
                <a:cs typeface="Arial"/>
              </a:rPr>
              <a:t> </a:t>
            </a:r>
            <a:r>
              <a:rPr sz="3600" b="1" i="1" spc="-15" dirty="0">
                <a:solidFill>
                  <a:srgbClr val="002060"/>
                </a:solidFill>
                <a:latin typeface="Arial"/>
                <a:cs typeface="Arial"/>
              </a:rPr>
              <a:t>ISKCON.</a:t>
            </a:r>
            <a:r>
              <a:rPr sz="3600" b="1" i="1" spc="10" dirty="0">
                <a:solidFill>
                  <a:srgbClr val="002060"/>
                </a:solidFill>
                <a:latin typeface="Arial"/>
                <a:cs typeface="Arial"/>
              </a:rPr>
              <a:t> </a:t>
            </a:r>
            <a:r>
              <a:rPr sz="3600" b="1" i="1" spc="-20" dirty="0">
                <a:solidFill>
                  <a:srgbClr val="002060"/>
                </a:solidFill>
                <a:latin typeface="Arial"/>
                <a:cs typeface="Arial"/>
              </a:rPr>
              <a:t>No </a:t>
            </a:r>
            <a:r>
              <a:rPr sz="3600" b="1" i="1" spc="-15" dirty="0">
                <a:solidFill>
                  <a:srgbClr val="002060"/>
                </a:solidFill>
                <a:latin typeface="Arial"/>
                <a:cs typeface="Arial"/>
              </a:rPr>
              <a:t> devotee shall </a:t>
            </a:r>
            <a:r>
              <a:rPr sz="3600" b="1" i="1" spc="-10" dirty="0">
                <a:solidFill>
                  <a:srgbClr val="002060"/>
                </a:solidFill>
                <a:latin typeface="Arial"/>
                <a:cs typeface="Arial"/>
              </a:rPr>
              <a:t>participate </a:t>
            </a:r>
            <a:r>
              <a:rPr sz="3600" b="1" i="1" spc="-5" dirty="0">
                <a:solidFill>
                  <a:srgbClr val="002060"/>
                </a:solidFill>
                <a:latin typeface="Arial"/>
                <a:cs typeface="Arial"/>
              </a:rPr>
              <a:t>in </a:t>
            </a:r>
            <a:r>
              <a:rPr sz="3600" b="1" i="1" spc="-10" dirty="0">
                <a:solidFill>
                  <a:srgbClr val="002060"/>
                </a:solidFill>
                <a:latin typeface="Arial"/>
                <a:cs typeface="Arial"/>
              </a:rPr>
              <a:t>such </a:t>
            </a:r>
            <a:r>
              <a:rPr sz="3600" b="1" i="1" spc="-20" dirty="0">
                <a:solidFill>
                  <a:srgbClr val="002060"/>
                </a:solidFill>
                <a:latin typeface="Arial"/>
                <a:cs typeface="Arial"/>
              </a:rPr>
              <a:t>posthumous </a:t>
            </a:r>
            <a:r>
              <a:rPr sz="3600" b="1" i="1" spc="-10" dirty="0">
                <a:solidFill>
                  <a:srgbClr val="002060"/>
                </a:solidFill>
                <a:latin typeface="Arial"/>
                <a:cs typeface="Arial"/>
              </a:rPr>
              <a:t>rtvik initiation </a:t>
            </a:r>
            <a:r>
              <a:rPr sz="3600" b="1" i="1" spc="-15" dirty="0">
                <a:solidFill>
                  <a:srgbClr val="002060"/>
                </a:solidFill>
                <a:latin typeface="Arial"/>
                <a:cs typeface="Arial"/>
              </a:rPr>
              <a:t>ceremonies </a:t>
            </a:r>
            <a:r>
              <a:rPr sz="3600" b="1" i="1" spc="-5" dirty="0">
                <a:solidFill>
                  <a:srgbClr val="002060"/>
                </a:solidFill>
                <a:latin typeface="Arial"/>
                <a:cs typeface="Arial"/>
              </a:rPr>
              <a:t>in </a:t>
            </a:r>
            <a:r>
              <a:rPr sz="3600" b="1" i="1" spc="-15" dirty="0">
                <a:solidFill>
                  <a:srgbClr val="002060"/>
                </a:solidFill>
                <a:latin typeface="Arial"/>
                <a:cs typeface="Arial"/>
              </a:rPr>
              <a:t>any </a:t>
            </a:r>
            <a:r>
              <a:rPr sz="3600" b="1" i="1" spc="-990" dirty="0">
                <a:solidFill>
                  <a:srgbClr val="002060"/>
                </a:solidFill>
                <a:latin typeface="Arial"/>
                <a:cs typeface="Arial"/>
              </a:rPr>
              <a:t> </a:t>
            </a:r>
            <a:r>
              <a:rPr sz="3600" b="1" i="1" spc="-40" dirty="0">
                <a:solidFill>
                  <a:srgbClr val="002060"/>
                </a:solidFill>
                <a:latin typeface="Arial"/>
                <a:cs typeface="Arial"/>
              </a:rPr>
              <a:t>capacity,</a:t>
            </a:r>
            <a:r>
              <a:rPr sz="3600" b="1" i="1" spc="-20" dirty="0">
                <a:solidFill>
                  <a:srgbClr val="002060"/>
                </a:solidFill>
                <a:latin typeface="Arial"/>
                <a:cs typeface="Arial"/>
              </a:rPr>
              <a:t> including</a:t>
            </a:r>
            <a:r>
              <a:rPr sz="3600" b="1" i="1" spc="-25" dirty="0">
                <a:solidFill>
                  <a:srgbClr val="002060"/>
                </a:solidFill>
                <a:latin typeface="Arial"/>
                <a:cs typeface="Arial"/>
              </a:rPr>
              <a:t> </a:t>
            </a:r>
            <a:r>
              <a:rPr sz="3600" b="1" i="1" spc="-10" dirty="0">
                <a:solidFill>
                  <a:srgbClr val="002060"/>
                </a:solidFill>
                <a:latin typeface="Arial"/>
                <a:cs typeface="Arial"/>
              </a:rPr>
              <a:t>acting</a:t>
            </a:r>
            <a:r>
              <a:rPr sz="3600" b="1" i="1" spc="-25" dirty="0">
                <a:solidFill>
                  <a:srgbClr val="002060"/>
                </a:solidFill>
                <a:latin typeface="Arial"/>
                <a:cs typeface="Arial"/>
              </a:rPr>
              <a:t> </a:t>
            </a:r>
            <a:r>
              <a:rPr sz="3600" b="1" i="1" spc="-5" dirty="0">
                <a:solidFill>
                  <a:srgbClr val="002060"/>
                </a:solidFill>
                <a:latin typeface="Arial"/>
                <a:cs typeface="Arial"/>
              </a:rPr>
              <a:t>as </a:t>
            </a:r>
            <a:r>
              <a:rPr sz="3600" b="1" i="1" spc="-10" dirty="0">
                <a:solidFill>
                  <a:srgbClr val="002060"/>
                </a:solidFill>
                <a:latin typeface="Arial"/>
                <a:cs typeface="Arial"/>
              </a:rPr>
              <a:t>rtvik,</a:t>
            </a:r>
            <a:r>
              <a:rPr sz="3600" b="1" i="1" spc="-5" dirty="0">
                <a:solidFill>
                  <a:srgbClr val="002060"/>
                </a:solidFill>
                <a:latin typeface="Arial"/>
                <a:cs typeface="Arial"/>
              </a:rPr>
              <a:t> </a:t>
            </a:r>
            <a:r>
              <a:rPr sz="3600" b="1" i="1" spc="-15" dirty="0">
                <a:solidFill>
                  <a:srgbClr val="002060"/>
                </a:solidFill>
                <a:latin typeface="Arial"/>
                <a:cs typeface="Arial"/>
              </a:rPr>
              <a:t>initiate,</a:t>
            </a:r>
            <a:r>
              <a:rPr sz="3600" b="1" i="1" spc="-5" dirty="0">
                <a:solidFill>
                  <a:srgbClr val="002060"/>
                </a:solidFill>
                <a:latin typeface="Arial"/>
                <a:cs typeface="Arial"/>
              </a:rPr>
              <a:t> </a:t>
            </a:r>
            <a:r>
              <a:rPr sz="3600" b="1" i="1" spc="-10" dirty="0">
                <a:solidFill>
                  <a:srgbClr val="002060"/>
                </a:solidFill>
                <a:latin typeface="Arial"/>
                <a:cs typeface="Arial"/>
              </a:rPr>
              <a:t>assistant,</a:t>
            </a:r>
            <a:r>
              <a:rPr sz="3600" b="1" i="1" spc="-5" dirty="0">
                <a:solidFill>
                  <a:srgbClr val="002060"/>
                </a:solidFill>
                <a:latin typeface="Arial"/>
                <a:cs typeface="Arial"/>
              </a:rPr>
              <a:t> </a:t>
            </a:r>
            <a:r>
              <a:rPr sz="3600" b="1" i="1" spc="-50" dirty="0">
                <a:solidFill>
                  <a:srgbClr val="002060"/>
                </a:solidFill>
                <a:latin typeface="Arial"/>
                <a:cs typeface="Arial"/>
              </a:rPr>
              <a:t>organizer,</a:t>
            </a:r>
            <a:r>
              <a:rPr sz="3600" b="1" i="1" spc="-20" dirty="0">
                <a:solidFill>
                  <a:srgbClr val="002060"/>
                </a:solidFill>
                <a:latin typeface="Arial"/>
                <a:cs typeface="Arial"/>
              </a:rPr>
              <a:t> </a:t>
            </a:r>
            <a:r>
              <a:rPr sz="3600" b="1" i="1" spc="-15" dirty="0">
                <a:solidFill>
                  <a:srgbClr val="002060"/>
                </a:solidFill>
                <a:latin typeface="Arial"/>
                <a:cs typeface="Arial"/>
              </a:rPr>
              <a:t>or</a:t>
            </a:r>
            <a:r>
              <a:rPr sz="3600" b="1" i="1" dirty="0">
                <a:solidFill>
                  <a:srgbClr val="002060"/>
                </a:solidFill>
                <a:latin typeface="Arial"/>
                <a:cs typeface="Arial"/>
              </a:rPr>
              <a:t> </a:t>
            </a:r>
            <a:r>
              <a:rPr sz="3600" b="1" i="1" spc="-55" dirty="0">
                <a:solidFill>
                  <a:srgbClr val="002060"/>
                </a:solidFill>
                <a:latin typeface="Arial"/>
                <a:cs typeface="Arial"/>
              </a:rPr>
              <a:t>financier.</a:t>
            </a:r>
            <a:endParaRPr sz="3600">
              <a:latin typeface="Arial"/>
              <a:cs typeface="Arial"/>
            </a:endParaRPr>
          </a:p>
          <a:p>
            <a:pPr marL="12700">
              <a:lnSpc>
                <a:spcPts val="3890"/>
              </a:lnSpc>
            </a:pPr>
            <a:r>
              <a:rPr sz="3600" b="1" i="1" spc="-10" dirty="0">
                <a:solidFill>
                  <a:srgbClr val="002060"/>
                </a:solidFill>
                <a:latin typeface="Arial"/>
                <a:cs typeface="Arial"/>
              </a:rPr>
              <a:t>No</a:t>
            </a:r>
            <a:r>
              <a:rPr sz="3600" b="1" i="1" spc="-30" dirty="0">
                <a:solidFill>
                  <a:srgbClr val="002060"/>
                </a:solidFill>
                <a:latin typeface="Arial"/>
                <a:cs typeface="Arial"/>
              </a:rPr>
              <a:t> </a:t>
            </a:r>
            <a:r>
              <a:rPr sz="3600" b="1" i="1" spc="-15" dirty="0">
                <a:solidFill>
                  <a:srgbClr val="002060"/>
                </a:solidFill>
                <a:latin typeface="Arial"/>
                <a:cs typeface="Arial"/>
              </a:rPr>
              <a:t>ISKCON</a:t>
            </a:r>
            <a:r>
              <a:rPr sz="3600" b="1" i="1" spc="-20" dirty="0">
                <a:solidFill>
                  <a:srgbClr val="002060"/>
                </a:solidFill>
                <a:latin typeface="Arial"/>
                <a:cs typeface="Arial"/>
              </a:rPr>
              <a:t> </a:t>
            </a:r>
            <a:r>
              <a:rPr sz="3600" b="1" i="1" spc="-15" dirty="0">
                <a:solidFill>
                  <a:srgbClr val="002060"/>
                </a:solidFill>
                <a:latin typeface="Arial"/>
                <a:cs typeface="Arial"/>
              </a:rPr>
              <a:t>devotee</a:t>
            </a:r>
            <a:r>
              <a:rPr sz="3600" b="1" i="1" spc="-20" dirty="0">
                <a:solidFill>
                  <a:srgbClr val="002060"/>
                </a:solidFill>
                <a:latin typeface="Arial"/>
                <a:cs typeface="Arial"/>
              </a:rPr>
              <a:t> </a:t>
            </a:r>
            <a:r>
              <a:rPr sz="3600" b="1" i="1" spc="-15" dirty="0">
                <a:solidFill>
                  <a:srgbClr val="002060"/>
                </a:solidFill>
                <a:latin typeface="Arial"/>
                <a:cs typeface="Arial"/>
              </a:rPr>
              <a:t>shall</a:t>
            </a:r>
            <a:r>
              <a:rPr sz="3600" b="1" i="1" spc="-10" dirty="0">
                <a:solidFill>
                  <a:srgbClr val="002060"/>
                </a:solidFill>
                <a:latin typeface="Arial"/>
                <a:cs typeface="Arial"/>
              </a:rPr>
              <a:t> </a:t>
            </a:r>
            <a:r>
              <a:rPr sz="3600" b="1" i="1" spc="-15" dirty="0">
                <a:solidFill>
                  <a:srgbClr val="002060"/>
                </a:solidFill>
                <a:latin typeface="Arial"/>
                <a:cs typeface="Arial"/>
              </a:rPr>
              <a:t>advocate or</a:t>
            </a:r>
            <a:r>
              <a:rPr sz="3600" b="1" i="1" dirty="0">
                <a:solidFill>
                  <a:srgbClr val="002060"/>
                </a:solidFill>
                <a:latin typeface="Arial"/>
                <a:cs typeface="Arial"/>
              </a:rPr>
              <a:t> </a:t>
            </a:r>
            <a:r>
              <a:rPr sz="3600" b="1" i="1" spc="-20" dirty="0">
                <a:solidFill>
                  <a:srgbClr val="002060"/>
                </a:solidFill>
                <a:latin typeface="Arial"/>
                <a:cs typeface="Arial"/>
              </a:rPr>
              <a:t>support</a:t>
            </a:r>
            <a:r>
              <a:rPr sz="3600" b="1" i="1" dirty="0">
                <a:solidFill>
                  <a:srgbClr val="002060"/>
                </a:solidFill>
                <a:latin typeface="Arial"/>
                <a:cs typeface="Arial"/>
              </a:rPr>
              <a:t> </a:t>
            </a:r>
            <a:r>
              <a:rPr sz="3600" b="1" i="1" spc="-5" dirty="0">
                <a:solidFill>
                  <a:srgbClr val="002060"/>
                </a:solidFill>
                <a:latin typeface="Arial"/>
                <a:cs typeface="Arial"/>
              </a:rPr>
              <a:t>its</a:t>
            </a:r>
            <a:r>
              <a:rPr sz="3600" b="1" i="1" spc="-25" dirty="0">
                <a:solidFill>
                  <a:srgbClr val="002060"/>
                </a:solidFill>
                <a:latin typeface="Arial"/>
                <a:cs typeface="Arial"/>
              </a:rPr>
              <a:t> </a:t>
            </a:r>
            <a:r>
              <a:rPr sz="3600" b="1" i="1" spc="-10" dirty="0">
                <a:solidFill>
                  <a:srgbClr val="002060"/>
                </a:solidFill>
                <a:latin typeface="Arial"/>
                <a:cs typeface="Arial"/>
              </a:rPr>
              <a:t>practice.</a:t>
            </a:r>
            <a:endParaRPr sz="3600">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896291" y="1068779"/>
            <a:ext cx="5235435" cy="9003459"/>
          </a:xfrm>
          <a:prstGeom prst="rect">
            <a:avLst/>
          </a:prstGeom>
        </p:spPr>
      </p:pic>
      <p:sp>
        <p:nvSpPr>
          <p:cNvPr id="3" name="object 3"/>
          <p:cNvSpPr txBox="1">
            <a:spLocks noGrp="1"/>
          </p:cNvSpPr>
          <p:nvPr>
            <p:ph type="title"/>
          </p:nvPr>
        </p:nvSpPr>
        <p:spPr>
          <a:xfrm>
            <a:off x="1311222" y="1310640"/>
            <a:ext cx="3121660" cy="650240"/>
          </a:xfrm>
          <a:prstGeom prst="rect">
            <a:avLst/>
          </a:prstGeom>
        </p:spPr>
        <p:txBody>
          <a:bodyPr vert="horz" wrap="square" lIns="0" tIns="12700" rIns="0" bIns="0" rtlCol="0">
            <a:spAutoFit/>
          </a:bodyPr>
          <a:lstStyle/>
          <a:p>
            <a:pPr marL="12700">
              <a:lnSpc>
                <a:spcPct val="100000"/>
              </a:lnSpc>
              <a:spcBef>
                <a:spcPts val="100"/>
              </a:spcBef>
            </a:pPr>
            <a:r>
              <a:rPr dirty="0"/>
              <a:t>Rtvik</a:t>
            </a:r>
            <a:r>
              <a:rPr spc="-135" dirty="0"/>
              <a:t> </a:t>
            </a:r>
            <a:r>
              <a:rPr dirty="0"/>
              <a:t>heresy</a:t>
            </a:r>
          </a:p>
        </p:txBody>
      </p:sp>
      <p:sp>
        <p:nvSpPr>
          <p:cNvPr id="4" name="object 4"/>
          <p:cNvSpPr txBox="1"/>
          <p:nvPr/>
        </p:nvSpPr>
        <p:spPr>
          <a:xfrm>
            <a:off x="1333219" y="3773423"/>
            <a:ext cx="9503410" cy="5146040"/>
          </a:xfrm>
          <a:prstGeom prst="rect">
            <a:avLst/>
          </a:prstGeom>
        </p:spPr>
        <p:txBody>
          <a:bodyPr vert="horz" wrap="square" lIns="0" tIns="45719" rIns="0" bIns="0" rtlCol="0">
            <a:spAutoFit/>
          </a:bodyPr>
          <a:lstStyle/>
          <a:p>
            <a:pPr marL="231140" marR="223520" algn="ctr">
              <a:lnSpc>
                <a:spcPts val="4800"/>
              </a:lnSpc>
              <a:spcBef>
                <a:spcPts val="359"/>
              </a:spcBef>
            </a:pPr>
            <a:r>
              <a:rPr sz="4100" b="1" i="1" dirty="0">
                <a:solidFill>
                  <a:srgbClr val="002060"/>
                </a:solidFill>
                <a:latin typeface="Arial"/>
                <a:cs typeface="Arial"/>
              </a:rPr>
              <a:t>Srila </a:t>
            </a:r>
            <a:r>
              <a:rPr sz="4100" b="1" i="1" spc="5" dirty="0">
                <a:solidFill>
                  <a:srgbClr val="002060"/>
                </a:solidFill>
                <a:latin typeface="Arial"/>
                <a:cs typeface="Arial"/>
              </a:rPr>
              <a:t>Prabhupada </a:t>
            </a:r>
            <a:r>
              <a:rPr sz="4100" b="1" i="1" spc="-5" dirty="0">
                <a:solidFill>
                  <a:srgbClr val="002060"/>
                </a:solidFill>
                <a:latin typeface="Arial"/>
                <a:cs typeface="Arial"/>
              </a:rPr>
              <a:t>should </a:t>
            </a:r>
            <a:r>
              <a:rPr sz="4100" b="1" i="1" spc="5" dirty="0">
                <a:solidFill>
                  <a:srgbClr val="002060"/>
                </a:solidFill>
                <a:latin typeface="Arial"/>
                <a:cs typeface="Arial"/>
              </a:rPr>
              <a:t>have </a:t>
            </a:r>
            <a:r>
              <a:rPr sz="4100" b="1" i="1" spc="10" dirty="0">
                <a:solidFill>
                  <a:srgbClr val="002060"/>
                </a:solidFill>
                <a:latin typeface="Arial"/>
                <a:cs typeface="Arial"/>
              </a:rPr>
              <a:t> </a:t>
            </a:r>
            <a:r>
              <a:rPr sz="4100" b="1" i="1" spc="5" dirty="0">
                <a:solidFill>
                  <a:srgbClr val="002060"/>
                </a:solidFill>
                <a:latin typeface="Arial"/>
                <a:cs typeface="Arial"/>
              </a:rPr>
              <a:t>remained </a:t>
            </a:r>
            <a:r>
              <a:rPr sz="4100" b="1" i="1" dirty="0">
                <a:solidFill>
                  <a:srgbClr val="002060"/>
                </a:solidFill>
                <a:latin typeface="Arial"/>
                <a:cs typeface="Arial"/>
              </a:rPr>
              <a:t>the only </a:t>
            </a:r>
            <a:r>
              <a:rPr sz="4100" b="1" i="1" spc="-5" dirty="0">
                <a:solidFill>
                  <a:srgbClr val="002060"/>
                </a:solidFill>
                <a:latin typeface="Arial"/>
                <a:cs typeface="Arial"/>
              </a:rPr>
              <a:t>initiating </a:t>
            </a:r>
            <a:r>
              <a:rPr sz="4100" b="1" i="1" dirty="0">
                <a:solidFill>
                  <a:srgbClr val="002060"/>
                </a:solidFill>
                <a:latin typeface="Arial"/>
                <a:cs typeface="Arial"/>
              </a:rPr>
              <a:t>guru, </a:t>
            </a:r>
            <a:r>
              <a:rPr sz="4100" b="1" i="1" spc="5" dirty="0">
                <a:solidFill>
                  <a:srgbClr val="002060"/>
                </a:solidFill>
                <a:latin typeface="Arial"/>
                <a:cs typeface="Arial"/>
              </a:rPr>
              <a:t> </a:t>
            </a:r>
            <a:r>
              <a:rPr sz="4100" b="1" i="1" spc="-5" dirty="0">
                <a:solidFill>
                  <a:srgbClr val="002060"/>
                </a:solidFill>
                <a:latin typeface="Arial"/>
                <a:cs typeface="Arial"/>
              </a:rPr>
              <a:t>continuing</a:t>
            </a:r>
            <a:r>
              <a:rPr sz="4100" b="1" i="1" dirty="0">
                <a:solidFill>
                  <a:srgbClr val="002060"/>
                </a:solidFill>
                <a:latin typeface="Arial"/>
                <a:cs typeface="Arial"/>
              </a:rPr>
              <a:t> to</a:t>
            </a:r>
            <a:r>
              <a:rPr sz="4100" b="1" i="1" spc="10" dirty="0">
                <a:solidFill>
                  <a:srgbClr val="002060"/>
                </a:solidFill>
                <a:latin typeface="Arial"/>
                <a:cs typeface="Arial"/>
              </a:rPr>
              <a:t> </a:t>
            </a:r>
            <a:r>
              <a:rPr sz="4100" b="1" i="1" dirty="0">
                <a:solidFill>
                  <a:srgbClr val="002060"/>
                </a:solidFill>
                <a:latin typeface="Arial"/>
                <a:cs typeface="Arial"/>
              </a:rPr>
              <a:t>take</a:t>
            </a:r>
            <a:r>
              <a:rPr sz="4100" b="1" i="1" spc="15" dirty="0">
                <a:solidFill>
                  <a:srgbClr val="002060"/>
                </a:solidFill>
                <a:latin typeface="Arial"/>
                <a:cs typeface="Arial"/>
              </a:rPr>
              <a:t> </a:t>
            </a:r>
            <a:r>
              <a:rPr sz="4100" b="1" i="1" spc="-5" dirty="0">
                <a:solidFill>
                  <a:srgbClr val="002060"/>
                </a:solidFill>
                <a:latin typeface="Arial"/>
                <a:cs typeface="Arial"/>
              </a:rPr>
              <a:t>disciples</a:t>
            </a:r>
            <a:r>
              <a:rPr sz="4100" b="1" i="1" dirty="0">
                <a:solidFill>
                  <a:srgbClr val="002060"/>
                </a:solidFill>
                <a:latin typeface="Arial"/>
                <a:cs typeface="Arial"/>
              </a:rPr>
              <a:t> </a:t>
            </a:r>
            <a:r>
              <a:rPr sz="4100" b="1" i="1" spc="-5" dirty="0">
                <a:solidFill>
                  <a:srgbClr val="002060"/>
                </a:solidFill>
                <a:latin typeface="Arial"/>
                <a:cs typeface="Arial"/>
              </a:rPr>
              <a:t>after</a:t>
            </a:r>
            <a:r>
              <a:rPr sz="4100" b="1" i="1" spc="10" dirty="0">
                <a:solidFill>
                  <a:srgbClr val="002060"/>
                </a:solidFill>
                <a:latin typeface="Arial"/>
                <a:cs typeface="Arial"/>
              </a:rPr>
              <a:t> </a:t>
            </a:r>
            <a:r>
              <a:rPr sz="4100" b="1" i="1" dirty="0">
                <a:solidFill>
                  <a:srgbClr val="002060"/>
                </a:solidFill>
                <a:latin typeface="Arial"/>
                <a:cs typeface="Arial"/>
              </a:rPr>
              <a:t>his </a:t>
            </a:r>
            <a:r>
              <a:rPr sz="4100" b="1" i="1" spc="-1125" dirty="0">
                <a:solidFill>
                  <a:srgbClr val="002060"/>
                </a:solidFill>
                <a:latin typeface="Arial"/>
                <a:cs typeface="Arial"/>
              </a:rPr>
              <a:t> </a:t>
            </a:r>
            <a:r>
              <a:rPr sz="4100" b="1" i="1" spc="-5" dirty="0">
                <a:solidFill>
                  <a:srgbClr val="002060"/>
                </a:solidFill>
                <a:latin typeface="Arial"/>
                <a:cs typeface="Arial"/>
              </a:rPr>
              <a:t>physical </a:t>
            </a:r>
            <a:r>
              <a:rPr sz="4100" b="1" i="1" dirty="0">
                <a:solidFill>
                  <a:srgbClr val="002060"/>
                </a:solidFill>
                <a:latin typeface="Arial"/>
                <a:cs typeface="Arial"/>
              </a:rPr>
              <a:t>departure through the </a:t>
            </a:r>
            <a:r>
              <a:rPr sz="4100" b="1" i="1" spc="5" dirty="0">
                <a:solidFill>
                  <a:srgbClr val="002060"/>
                </a:solidFill>
                <a:latin typeface="Arial"/>
                <a:cs typeface="Arial"/>
              </a:rPr>
              <a:t> </a:t>
            </a:r>
            <a:r>
              <a:rPr sz="4100" b="1" i="1" dirty="0">
                <a:solidFill>
                  <a:srgbClr val="002060"/>
                </a:solidFill>
                <a:latin typeface="Arial"/>
                <a:cs typeface="Arial"/>
              </a:rPr>
              <a:t>medium</a:t>
            </a:r>
            <a:r>
              <a:rPr sz="4100" b="1" i="1" spc="15" dirty="0">
                <a:solidFill>
                  <a:srgbClr val="002060"/>
                </a:solidFill>
                <a:latin typeface="Arial"/>
                <a:cs typeface="Arial"/>
              </a:rPr>
              <a:t> </a:t>
            </a:r>
            <a:r>
              <a:rPr sz="4100" b="1" i="1" dirty="0">
                <a:solidFill>
                  <a:srgbClr val="002060"/>
                </a:solidFill>
                <a:latin typeface="Arial"/>
                <a:cs typeface="Arial"/>
              </a:rPr>
              <a:t>of</a:t>
            </a:r>
            <a:r>
              <a:rPr sz="4100" b="1" i="1" spc="-5" dirty="0">
                <a:solidFill>
                  <a:srgbClr val="002060"/>
                </a:solidFill>
                <a:latin typeface="Arial"/>
                <a:cs typeface="Arial"/>
              </a:rPr>
              <a:t> </a:t>
            </a:r>
            <a:r>
              <a:rPr sz="4100" b="1" i="1" dirty="0">
                <a:solidFill>
                  <a:srgbClr val="002060"/>
                </a:solidFill>
                <a:latin typeface="Arial"/>
                <a:cs typeface="Arial"/>
              </a:rPr>
              <a:t>priestly</a:t>
            </a:r>
            <a:r>
              <a:rPr sz="4100" b="1" i="1" spc="-5" dirty="0">
                <a:solidFill>
                  <a:srgbClr val="002060"/>
                </a:solidFill>
                <a:latin typeface="Arial"/>
                <a:cs typeface="Arial"/>
              </a:rPr>
              <a:t> </a:t>
            </a:r>
            <a:r>
              <a:rPr sz="4100" b="1" i="1" dirty="0">
                <a:solidFill>
                  <a:srgbClr val="002060"/>
                </a:solidFill>
                <a:latin typeface="Arial"/>
                <a:cs typeface="Arial"/>
              </a:rPr>
              <a:t>functionaries </a:t>
            </a:r>
            <a:r>
              <a:rPr sz="4100" b="1" i="1" spc="5" dirty="0">
                <a:solidFill>
                  <a:srgbClr val="002060"/>
                </a:solidFill>
                <a:latin typeface="Arial"/>
                <a:cs typeface="Arial"/>
              </a:rPr>
              <a:t> </a:t>
            </a:r>
            <a:r>
              <a:rPr sz="4100" b="1" i="1" spc="-5" dirty="0">
                <a:solidFill>
                  <a:srgbClr val="002060"/>
                </a:solidFill>
                <a:latin typeface="Arial"/>
                <a:cs typeface="Arial"/>
              </a:rPr>
              <a:t>called</a:t>
            </a:r>
            <a:r>
              <a:rPr sz="4100" b="1" i="1" spc="-20" dirty="0">
                <a:solidFill>
                  <a:srgbClr val="002060"/>
                </a:solidFill>
                <a:latin typeface="Arial"/>
                <a:cs typeface="Arial"/>
              </a:rPr>
              <a:t> </a:t>
            </a:r>
            <a:r>
              <a:rPr sz="4100" b="1" i="1" dirty="0">
                <a:solidFill>
                  <a:srgbClr val="002060"/>
                </a:solidFill>
                <a:latin typeface="Arial"/>
                <a:cs typeface="Arial"/>
              </a:rPr>
              <a:t>rtviks</a:t>
            </a:r>
            <a:r>
              <a:rPr sz="4100" b="1" i="1" spc="-10" dirty="0">
                <a:solidFill>
                  <a:srgbClr val="002060"/>
                </a:solidFill>
                <a:latin typeface="Arial"/>
                <a:cs typeface="Arial"/>
              </a:rPr>
              <a:t> </a:t>
            </a:r>
            <a:r>
              <a:rPr sz="4100" b="1" i="1" dirty="0">
                <a:solidFill>
                  <a:srgbClr val="002060"/>
                </a:solidFill>
                <a:latin typeface="Arial"/>
                <a:cs typeface="Arial"/>
              </a:rPr>
              <a:t>or </a:t>
            </a:r>
            <a:r>
              <a:rPr sz="4100" b="1" i="1" spc="-15" dirty="0">
                <a:solidFill>
                  <a:srgbClr val="002060"/>
                </a:solidFill>
                <a:latin typeface="Arial"/>
                <a:cs typeface="Arial"/>
              </a:rPr>
              <a:t>officiating</a:t>
            </a:r>
            <a:r>
              <a:rPr sz="4100" b="1" i="1" spc="-25" dirty="0">
                <a:solidFill>
                  <a:srgbClr val="002060"/>
                </a:solidFill>
                <a:latin typeface="Arial"/>
                <a:cs typeface="Arial"/>
              </a:rPr>
              <a:t> </a:t>
            </a:r>
            <a:r>
              <a:rPr sz="4100" b="1" i="1" dirty="0">
                <a:solidFill>
                  <a:srgbClr val="002060"/>
                </a:solidFill>
                <a:latin typeface="Arial"/>
                <a:cs typeface="Arial"/>
              </a:rPr>
              <a:t>acharyas.</a:t>
            </a:r>
            <a:endParaRPr sz="4100">
              <a:latin typeface="Arial"/>
              <a:cs typeface="Arial"/>
            </a:endParaRPr>
          </a:p>
          <a:p>
            <a:pPr marL="12065" marR="5080" algn="ctr">
              <a:lnSpc>
                <a:spcPts val="4510"/>
              </a:lnSpc>
              <a:spcBef>
                <a:spcPts val="2320"/>
              </a:spcBef>
            </a:pPr>
            <a:r>
              <a:rPr sz="4100" b="1" dirty="0">
                <a:solidFill>
                  <a:srgbClr val="002060"/>
                </a:solidFill>
                <a:latin typeface="Arial"/>
                <a:cs typeface="Arial"/>
              </a:rPr>
              <a:t>This is a </a:t>
            </a:r>
            <a:r>
              <a:rPr sz="4100" b="1" spc="-5" dirty="0">
                <a:solidFill>
                  <a:srgbClr val="002060"/>
                </a:solidFill>
                <a:latin typeface="Arial"/>
                <a:cs typeface="Arial"/>
              </a:rPr>
              <a:t>practice </a:t>
            </a:r>
            <a:r>
              <a:rPr sz="4100" b="1" dirty="0">
                <a:solidFill>
                  <a:srgbClr val="002060"/>
                </a:solidFill>
                <a:latin typeface="Arial"/>
                <a:cs typeface="Arial"/>
              </a:rPr>
              <a:t>without precedent in </a:t>
            </a:r>
            <a:r>
              <a:rPr sz="4100" b="1" spc="-1125" dirty="0">
                <a:solidFill>
                  <a:srgbClr val="002060"/>
                </a:solidFill>
                <a:latin typeface="Arial"/>
                <a:cs typeface="Arial"/>
              </a:rPr>
              <a:t> </a:t>
            </a:r>
            <a:r>
              <a:rPr sz="4100" b="1" spc="-85" dirty="0">
                <a:solidFill>
                  <a:srgbClr val="002060"/>
                </a:solidFill>
                <a:latin typeface="Arial"/>
                <a:cs typeface="Arial"/>
              </a:rPr>
              <a:t>Vedic</a:t>
            </a:r>
            <a:r>
              <a:rPr sz="4100" b="1" spc="-55" dirty="0">
                <a:solidFill>
                  <a:srgbClr val="002060"/>
                </a:solidFill>
                <a:latin typeface="Arial"/>
                <a:cs typeface="Arial"/>
              </a:rPr>
              <a:t> </a:t>
            </a:r>
            <a:r>
              <a:rPr sz="4100" b="1" dirty="0">
                <a:solidFill>
                  <a:srgbClr val="002060"/>
                </a:solidFill>
                <a:latin typeface="Arial"/>
                <a:cs typeface="Arial"/>
              </a:rPr>
              <a:t>tradition.</a:t>
            </a:r>
            <a:endParaRPr sz="4100">
              <a:latin typeface="Arial"/>
              <a:cs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86526" y="534014"/>
            <a:ext cx="9112250" cy="10240645"/>
            <a:chOff x="1286526" y="534014"/>
            <a:chExt cx="9112250" cy="10240645"/>
          </a:xfrm>
        </p:grpSpPr>
        <p:pic>
          <p:nvPicPr>
            <p:cNvPr id="3" name="object 3"/>
            <p:cNvPicPr/>
            <p:nvPr/>
          </p:nvPicPr>
          <p:blipFill>
            <a:blip r:embed="rId2" cstate="print"/>
            <a:stretch>
              <a:fillRect/>
            </a:stretch>
          </p:blipFill>
          <p:spPr>
            <a:xfrm>
              <a:off x="1328408" y="575898"/>
              <a:ext cx="9028189" cy="10156712"/>
            </a:xfrm>
            <a:prstGeom prst="rect">
              <a:avLst/>
            </a:prstGeom>
          </p:spPr>
        </p:pic>
        <p:pic>
          <p:nvPicPr>
            <p:cNvPr id="4" name="object 4"/>
            <p:cNvPicPr/>
            <p:nvPr/>
          </p:nvPicPr>
          <p:blipFill>
            <a:blip r:embed="rId3" cstate="print"/>
            <a:stretch>
              <a:fillRect/>
            </a:stretch>
          </p:blipFill>
          <p:spPr>
            <a:xfrm>
              <a:off x="1286526" y="534014"/>
              <a:ext cx="9111956" cy="10240479"/>
            </a:xfrm>
            <a:prstGeom prst="rect">
              <a:avLst/>
            </a:prstGeom>
          </p:spPr>
        </p:pic>
      </p:grpSp>
      <p:sp>
        <p:nvSpPr>
          <p:cNvPr id="5" name="object 5"/>
          <p:cNvSpPr txBox="1"/>
          <p:nvPr/>
        </p:nvSpPr>
        <p:spPr>
          <a:xfrm>
            <a:off x="12289710" y="3072383"/>
            <a:ext cx="6257925" cy="4356735"/>
          </a:xfrm>
          <a:prstGeom prst="rect">
            <a:avLst/>
          </a:prstGeom>
        </p:spPr>
        <p:txBody>
          <a:bodyPr vert="horz" wrap="square" lIns="0" tIns="45719" rIns="0" bIns="0" rtlCol="0">
            <a:spAutoFit/>
          </a:bodyPr>
          <a:lstStyle/>
          <a:p>
            <a:pPr marL="106045" marR="91440" algn="ctr">
              <a:lnSpc>
                <a:spcPts val="4800"/>
              </a:lnSpc>
              <a:spcBef>
                <a:spcPts val="359"/>
              </a:spcBef>
            </a:pPr>
            <a:r>
              <a:rPr sz="4100" b="1" dirty="0">
                <a:solidFill>
                  <a:srgbClr val="002060"/>
                </a:solidFill>
                <a:latin typeface="Arial"/>
                <a:cs typeface="Arial"/>
              </a:rPr>
              <a:t>Change</a:t>
            </a:r>
            <a:r>
              <a:rPr sz="4100" b="1" spc="-25" dirty="0">
                <a:solidFill>
                  <a:srgbClr val="002060"/>
                </a:solidFill>
                <a:latin typeface="Arial"/>
                <a:cs typeface="Arial"/>
              </a:rPr>
              <a:t> </a:t>
            </a:r>
            <a:r>
              <a:rPr sz="4100" b="1" dirty="0">
                <a:solidFill>
                  <a:srgbClr val="002060"/>
                </a:solidFill>
                <a:latin typeface="Arial"/>
                <a:cs typeface="Arial"/>
              </a:rPr>
              <a:t>the</a:t>
            </a:r>
            <a:r>
              <a:rPr sz="4100" b="1" spc="-35" dirty="0">
                <a:solidFill>
                  <a:srgbClr val="002060"/>
                </a:solidFill>
                <a:latin typeface="Arial"/>
                <a:cs typeface="Arial"/>
              </a:rPr>
              <a:t> </a:t>
            </a:r>
            <a:r>
              <a:rPr sz="4100" b="1" spc="-5" dirty="0">
                <a:solidFill>
                  <a:srgbClr val="002060"/>
                </a:solidFill>
                <a:latin typeface="Arial"/>
                <a:cs typeface="Arial"/>
              </a:rPr>
              <a:t>practice</a:t>
            </a:r>
            <a:r>
              <a:rPr sz="4100" b="1" spc="-25" dirty="0">
                <a:solidFill>
                  <a:srgbClr val="002060"/>
                </a:solidFill>
                <a:latin typeface="Arial"/>
                <a:cs typeface="Arial"/>
              </a:rPr>
              <a:t> </a:t>
            </a:r>
            <a:r>
              <a:rPr sz="4100" b="1" dirty="0">
                <a:solidFill>
                  <a:srgbClr val="002060"/>
                </a:solidFill>
                <a:latin typeface="Arial"/>
                <a:cs typeface="Arial"/>
              </a:rPr>
              <a:t>and </a:t>
            </a:r>
            <a:r>
              <a:rPr sz="4100" b="1" spc="-1125" dirty="0">
                <a:solidFill>
                  <a:srgbClr val="002060"/>
                </a:solidFill>
                <a:latin typeface="Arial"/>
                <a:cs typeface="Arial"/>
              </a:rPr>
              <a:t> </a:t>
            </a:r>
            <a:r>
              <a:rPr sz="4100" b="1" dirty="0">
                <a:solidFill>
                  <a:srgbClr val="002060"/>
                </a:solidFill>
                <a:latin typeface="Arial"/>
                <a:cs typeface="Arial"/>
              </a:rPr>
              <a:t>the</a:t>
            </a:r>
            <a:r>
              <a:rPr sz="4100" b="1" spc="-15" dirty="0">
                <a:solidFill>
                  <a:srgbClr val="002060"/>
                </a:solidFill>
                <a:latin typeface="Arial"/>
                <a:cs typeface="Arial"/>
              </a:rPr>
              <a:t> </a:t>
            </a:r>
            <a:r>
              <a:rPr sz="4100" b="1" spc="-5" dirty="0">
                <a:solidFill>
                  <a:srgbClr val="002060"/>
                </a:solidFill>
                <a:latin typeface="Arial"/>
                <a:cs typeface="Arial"/>
              </a:rPr>
              <a:t>lineage</a:t>
            </a:r>
            <a:r>
              <a:rPr sz="4100" b="1" spc="-10" dirty="0">
                <a:solidFill>
                  <a:srgbClr val="002060"/>
                </a:solidFill>
                <a:latin typeface="Arial"/>
                <a:cs typeface="Arial"/>
              </a:rPr>
              <a:t> </a:t>
            </a:r>
            <a:r>
              <a:rPr sz="4100" b="1" dirty="0">
                <a:solidFill>
                  <a:srgbClr val="002060"/>
                </a:solidFill>
                <a:latin typeface="Arial"/>
                <a:cs typeface="Arial"/>
              </a:rPr>
              <a:t>is</a:t>
            </a:r>
            <a:r>
              <a:rPr sz="4100" b="1" spc="-10" dirty="0">
                <a:solidFill>
                  <a:srgbClr val="002060"/>
                </a:solidFill>
                <a:latin typeface="Arial"/>
                <a:cs typeface="Arial"/>
              </a:rPr>
              <a:t> </a:t>
            </a:r>
            <a:r>
              <a:rPr sz="4100" b="1" dirty="0">
                <a:solidFill>
                  <a:srgbClr val="002060"/>
                </a:solidFill>
                <a:latin typeface="Arial"/>
                <a:cs typeface="Arial"/>
              </a:rPr>
              <a:t>lost.</a:t>
            </a:r>
            <a:endParaRPr sz="4100">
              <a:latin typeface="Arial"/>
              <a:cs typeface="Arial"/>
            </a:endParaRPr>
          </a:p>
          <a:p>
            <a:pPr>
              <a:lnSpc>
                <a:spcPct val="100000"/>
              </a:lnSpc>
              <a:spcBef>
                <a:spcPts val="5"/>
              </a:spcBef>
            </a:pPr>
            <a:endParaRPr sz="4250">
              <a:latin typeface="Arial"/>
              <a:cs typeface="Arial"/>
            </a:endParaRPr>
          </a:p>
          <a:p>
            <a:pPr marL="137160" marR="120014" algn="ctr">
              <a:lnSpc>
                <a:spcPts val="4800"/>
              </a:lnSpc>
            </a:pPr>
            <a:r>
              <a:rPr sz="4100" b="1" dirty="0">
                <a:solidFill>
                  <a:srgbClr val="002060"/>
                </a:solidFill>
                <a:latin typeface="Arial"/>
                <a:cs typeface="Arial"/>
              </a:rPr>
              <a:t>Lose</a:t>
            </a:r>
            <a:r>
              <a:rPr sz="4100" b="1" spc="-25" dirty="0">
                <a:solidFill>
                  <a:srgbClr val="002060"/>
                </a:solidFill>
                <a:latin typeface="Arial"/>
                <a:cs typeface="Arial"/>
              </a:rPr>
              <a:t> </a:t>
            </a:r>
            <a:r>
              <a:rPr sz="4100" b="1" dirty="0">
                <a:solidFill>
                  <a:srgbClr val="002060"/>
                </a:solidFill>
                <a:latin typeface="Arial"/>
                <a:cs typeface="Arial"/>
              </a:rPr>
              <a:t>the</a:t>
            </a:r>
            <a:r>
              <a:rPr sz="4100" b="1" spc="-30" dirty="0">
                <a:solidFill>
                  <a:srgbClr val="002060"/>
                </a:solidFill>
                <a:latin typeface="Arial"/>
                <a:cs typeface="Arial"/>
              </a:rPr>
              <a:t> </a:t>
            </a:r>
            <a:r>
              <a:rPr sz="4100" b="1" spc="-5" dirty="0">
                <a:solidFill>
                  <a:srgbClr val="002060"/>
                </a:solidFill>
                <a:latin typeface="Arial"/>
                <a:cs typeface="Arial"/>
              </a:rPr>
              <a:t>lineage</a:t>
            </a:r>
            <a:r>
              <a:rPr sz="4100" b="1" spc="-25" dirty="0">
                <a:solidFill>
                  <a:srgbClr val="002060"/>
                </a:solidFill>
                <a:latin typeface="Arial"/>
                <a:cs typeface="Arial"/>
              </a:rPr>
              <a:t> </a:t>
            </a:r>
            <a:r>
              <a:rPr sz="4100" b="1" dirty="0">
                <a:solidFill>
                  <a:srgbClr val="002060"/>
                </a:solidFill>
                <a:latin typeface="Arial"/>
                <a:cs typeface="Arial"/>
              </a:rPr>
              <a:t>and</a:t>
            </a:r>
            <a:r>
              <a:rPr sz="4100" b="1" spc="-20" dirty="0">
                <a:solidFill>
                  <a:srgbClr val="002060"/>
                </a:solidFill>
                <a:latin typeface="Arial"/>
                <a:cs typeface="Arial"/>
              </a:rPr>
              <a:t> </a:t>
            </a:r>
            <a:r>
              <a:rPr sz="4100" b="1" spc="5" dirty="0">
                <a:solidFill>
                  <a:srgbClr val="002060"/>
                </a:solidFill>
                <a:latin typeface="Arial"/>
                <a:cs typeface="Arial"/>
              </a:rPr>
              <a:t>we </a:t>
            </a:r>
            <a:r>
              <a:rPr sz="4100" b="1" spc="-1125" dirty="0">
                <a:solidFill>
                  <a:srgbClr val="002060"/>
                </a:solidFill>
                <a:latin typeface="Arial"/>
                <a:cs typeface="Arial"/>
              </a:rPr>
              <a:t> </a:t>
            </a:r>
            <a:r>
              <a:rPr sz="4100" b="1" dirty="0">
                <a:solidFill>
                  <a:srgbClr val="002060"/>
                </a:solidFill>
                <a:latin typeface="Arial"/>
                <a:cs typeface="Arial"/>
              </a:rPr>
              <a:t>are</a:t>
            </a:r>
            <a:r>
              <a:rPr sz="4100" b="1" spc="-5" dirty="0">
                <a:solidFill>
                  <a:srgbClr val="002060"/>
                </a:solidFill>
                <a:latin typeface="Arial"/>
                <a:cs typeface="Arial"/>
              </a:rPr>
              <a:t> </a:t>
            </a:r>
            <a:r>
              <a:rPr sz="4100" b="1" dirty="0">
                <a:solidFill>
                  <a:srgbClr val="002060"/>
                </a:solidFill>
                <a:latin typeface="Arial"/>
                <a:cs typeface="Arial"/>
              </a:rPr>
              <a:t>lost.</a:t>
            </a:r>
            <a:endParaRPr sz="4100">
              <a:latin typeface="Arial"/>
              <a:cs typeface="Arial"/>
            </a:endParaRPr>
          </a:p>
          <a:p>
            <a:pPr>
              <a:lnSpc>
                <a:spcPct val="100000"/>
              </a:lnSpc>
            </a:pPr>
            <a:endParaRPr sz="4200">
              <a:latin typeface="Arial"/>
              <a:cs typeface="Arial"/>
            </a:endParaRPr>
          </a:p>
          <a:p>
            <a:pPr algn="ctr">
              <a:lnSpc>
                <a:spcPct val="100000"/>
              </a:lnSpc>
            </a:pPr>
            <a:r>
              <a:rPr sz="4100" b="1" spc="-50" dirty="0">
                <a:solidFill>
                  <a:srgbClr val="002060"/>
                </a:solidFill>
                <a:latin typeface="Arial"/>
                <a:cs typeface="Arial"/>
              </a:rPr>
              <a:t>We</a:t>
            </a:r>
            <a:r>
              <a:rPr sz="4100" b="1" spc="-60" dirty="0">
                <a:solidFill>
                  <a:srgbClr val="002060"/>
                </a:solidFill>
                <a:latin typeface="Arial"/>
                <a:cs typeface="Arial"/>
              </a:rPr>
              <a:t> </a:t>
            </a:r>
            <a:r>
              <a:rPr sz="4100" b="1" dirty="0">
                <a:solidFill>
                  <a:srgbClr val="002060"/>
                </a:solidFill>
                <a:latin typeface="Arial"/>
                <a:cs typeface="Arial"/>
              </a:rPr>
              <a:t>would</a:t>
            </a:r>
            <a:r>
              <a:rPr sz="4100" b="1" spc="-30" dirty="0">
                <a:solidFill>
                  <a:srgbClr val="002060"/>
                </a:solidFill>
                <a:latin typeface="Arial"/>
                <a:cs typeface="Arial"/>
              </a:rPr>
              <a:t> </a:t>
            </a:r>
            <a:r>
              <a:rPr sz="4100" b="1" dirty="0">
                <a:solidFill>
                  <a:srgbClr val="002060"/>
                </a:solidFill>
                <a:latin typeface="Arial"/>
                <a:cs typeface="Arial"/>
              </a:rPr>
              <a:t>be</a:t>
            </a:r>
            <a:r>
              <a:rPr sz="4100" b="1" spc="-25" dirty="0">
                <a:solidFill>
                  <a:srgbClr val="002060"/>
                </a:solidFill>
                <a:latin typeface="Arial"/>
                <a:cs typeface="Arial"/>
              </a:rPr>
              <a:t> </a:t>
            </a:r>
            <a:r>
              <a:rPr sz="4100" b="1" spc="-5" dirty="0">
                <a:solidFill>
                  <a:srgbClr val="002060"/>
                </a:solidFill>
                <a:latin typeface="Arial"/>
                <a:cs typeface="Arial"/>
              </a:rPr>
              <a:t>flying</a:t>
            </a:r>
            <a:r>
              <a:rPr sz="4100" b="1" spc="-25" dirty="0">
                <a:solidFill>
                  <a:srgbClr val="002060"/>
                </a:solidFill>
                <a:latin typeface="Arial"/>
                <a:cs typeface="Arial"/>
              </a:rPr>
              <a:t> </a:t>
            </a:r>
            <a:r>
              <a:rPr sz="4100" b="1" dirty="0">
                <a:solidFill>
                  <a:srgbClr val="002060"/>
                </a:solidFill>
                <a:latin typeface="Arial"/>
                <a:cs typeface="Arial"/>
              </a:rPr>
              <a:t>blind.</a:t>
            </a:r>
            <a:endParaRPr sz="4100">
              <a:latin typeface="Arial"/>
              <a:cs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612425" y="426584"/>
            <a:ext cx="10879455" cy="7245984"/>
            <a:chOff x="4612425" y="426584"/>
            <a:chExt cx="10879455" cy="7245984"/>
          </a:xfrm>
        </p:grpSpPr>
        <p:pic>
          <p:nvPicPr>
            <p:cNvPr id="3" name="object 3"/>
            <p:cNvPicPr/>
            <p:nvPr/>
          </p:nvPicPr>
          <p:blipFill>
            <a:blip r:embed="rId2" cstate="print"/>
            <a:stretch>
              <a:fillRect/>
            </a:stretch>
          </p:blipFill>
          <p:spPr>
            <a:xfrm>
              <a:off x="4654307" y="468463"/>
              <a:ext cx="10795482" cy="7162084"/>
            </a:xfrm>
            <a:prstGeom prst="rect">
              <a:avLst/>
            </a:prstGeom>
          </p:spPr>
        </p:pic>
        <p:pic>
          <p:nvPicPr>
            <p:cNvPr id="4" name="object 4"/>
            <p:cNvPicPr/>
            <p:nvPr/>
          </p:nvPicPr>
          <p:blipFill>
            <a:blip r:embed="rId3" cstate="print"/>
            <a:stretch>
              <a:fillRect/>
            </a:stretch>
          </p:blipFill>
          <p:spPr>
            <a:xfrm>
              <a:off x="4612425" y="426584"/>
              <a:ext cx="10879249" cy="7245851"/>
            </a:xfrm>
            <a:prstGeom prst="rect">
              <a:avLst/>
            </a:prstGeom>
          </p:spPr>
        </p:pic>
      </p:grpSp>
      <p:sp>
        <p:nvSpPr>
          <p:cNvPr id="5" name="object 5"/>
          <p:cNvSpPr txBox="1"/>
          <p:nvPr/>
        </p:nvSpPr>
        <p:spPr>
          <a:xfrm>
            <a:off x="4900452" y="7952232"/>
            <a:ext cx="10311130" cy="2491740"/>
          </a:xfrm>
          <a:prstGeom prst="rect">
            <a:avLst/>
          </a:prstGeom>
        </p:spPr>
        <p:txBody>
          <a:bodyPr vert="horz" wrap="square" lIns="0" tIns="45719" rIns="0" bIns="0" rtlCol="0">
            <a:spAutoFit/>
          </a:bodyPr>
          <a:lstStyle/>
          <a:p>
            <a:pPr marL="12700" marR="5080" algn="ctr">
              <a:lnSpc>
                <a:spcPts val="4800"/>
              </a:lnSpc>
              <a:spcBef>
                <a:spcPts val="359"/>
              </a:spcBef>
            </a:pPr>
            <a:r>
              <a:rPr sz="4100" b="1" dirty="0">
                <a:solidFill>
                  <a:srgbClr val="002060"/>
                </a:solidFill>
                <a:latin typeface="Arial"/>
                <a:cs typeface="Arial"/>
              </a:rPr>
              <a:t>Amongst</a:t>
            </a:r>
            <a:r>
              <a:rPr sz="4100" b="1" spc="10" dirty="0">
                <a:solidFill>
                  <a:srgbClr val="002060"/>
                </a:solidFill>
                <a:latin typeface="Arial"/>
                <a:cs typeface="Arial"/>
              </a:rPr>
              <a:t> </a:t>
            </a:r>
            <a:r>
              <a:rPr sz="4100" b="1" dirty="0">
                <a:solidFill>
                  <a:srgbClr val="002060"/>
                </a:solidFill>
                <a:latin typeface="Arial"/>
                <a:cs typeface="Arial"/>
              </a:rPr>
              <a:t>gurus</a:t>
            </a:r>
            <a:r>
              <a:rPr sz="4100" b="1" spc="-5" dirty="0">
                <a:solidFill>
                  <a:srgbClr val="002060"/>
                </a:solidFill>
                <a:latin typeface="Arial"/>
                <a:cs typeface="Arial"/>
              </a:rPr>
              <a:t> </a:t>
            </a:r>
            <a:r>
              <a:rPr sz="4100" b="1" dirty="0">
                <a:solidFill>
                  <a:srgbClr val="002060"/>
                </a:solidFill>
                <a:latin typeface="Arial"/>
                <a:cs typeface="Arial"/>
              </a:rPr>
              <a:t>in a</a:t>
            </a:r>
            <a:r>
              <a:rPr sz="4100" b="1" spc="5" dirty="0">
                <a:solidFill>
                  <a:srgbClr val="002060"/>
                </a:solidFill>
                <a:latin typeface="Arial"/>
                <a:cs typeface="Arial"/>
              </a:rPr>
              <a:t> </a:t>
            </a:r>
            <a:r>
              <a:rPr sz="4100" b="1" dirty="0">
                <a:solidFill>
                  <a:srgbClr val="002060"/>
                </a:solidFill>
                <a:latin typeface="Arial"/>
                <a:cs typeface="Arial"/>
              </a:rPr>
              <a:t>sampradaya,</a:t>
            </a:r>
            <a:r>
              <a:rPr sz="4100" b="1" spc="15" dirty="0">
                <a:solidFill>
                  <a:srgbClr val="002060"/>
                </a:solidFill>
                <a:latin typeface="Arial"/>
                <a:cs typeface="Arial"/>
              </a:rPr>
              <a:t> </a:t>
            </a:r>
            <a:r>
              <a:rPr sz="4100" b="1" dirty="0">
                <a:solidFill>
                  <a:srgbClr val="002060"/>
                </a:solidFill>
                <a:latin typeface="Arial"/>
                <a:cs typeface="Arial"/>
              </a:rPr>
              <a:t>the </a:t>
            </a:r>
            <a:r>
              <a:rPr sz="4100" b="1" spc="5" dirty="0">
                <a:solidFill>
                  <a:srgbClr val="002060"/>
                </a:solidFill>
                <a:latin typeface="Arial"/>
                <a:cs typeface="Arial"/>
              </a:rPr>
              <a:t> </a:t>
            </a:r>
            <a:r>
              <a:rPr sz="4100" b="1" dirty="0">
                <a:solidFill>
                  <a:srgbClr val="002060"/>
                </a:solidFill>
                <a:latin typeface="Arial"/>
                <a:cs typeface="Arial"/>
              </a:rPr>
              <a:t>founder-acharya</a:t>
            </a:r>
            <a:r>
              <a:rPr sz="4100" b="1" spc="-15" dirty="0">
                <a:solidFill>
                  <a:srgbClr val="002060"/>
                </a:solidFill>
                <a:latin typeface="Arial"/>
                <a:cs typeface="Arial"/>
              </a:rPr>
              <a:t> </a:t>
            </a:r>
            <a:r>
              <a:rPr sz="4100" b="1" dirty="0">
                <a:solidFill>
                  <a:srgbClr val="002060"/>
                </a:solidFill>
                <a:latin typeface="Arial"/>
                <a:cs typeface="Arial"/>
              </a:rPr>
              <a:t>holds</a:t>
            </a:r>
            <a:r>
              <a:rPr sz="4100" b="1" spc="-15" dirty="0">
                <a:solidFill>
                  <a:srgbClr val="002060"/>
                </a:solidFill>
                <a:latin typeface="Arial"/>
                <a:cs typeface="Arial"/>
              </a:rPr>
              <a:t> </a:t>
            </a:r>
            <a:r>
              <a:rPr sz="4100" b="1" dirty="0">
                <a:solidFill>
                  <a:srgbClr val="002060"/>
                </a:solidFill>
                <a:latin typeface="Arial"/>
                <a:cs typeface="Arial"/>
              </a:rPr>
              <a:t>a</a:t>
            </a:r>
            <a:r>
              <a:rPr sz="4100" b="1" spc="-10" dirty="0">
                <a:solidFill>
                  <a:srgbClr val="002060"/>
                </a:solidFill>
                <a:latin typeface="Arial"/>
                <a:cs typeface="Arial"/>
              </a:rPr>
              <a:t> </a:t>
            </a:r>
            <a:r>
              <a:rPr sz="4100" b="1" spc="-5" dirty="0">
                <a:solidFill>
                  <a:srgbClr val="002060"/>
                </a:solidFill>
                <a:latin typeface="Arial"/>
                <a:cs typeface="Arial"/>
              </a:rPr>
              <a:t>special</a:t>
            </a:r>
            <a:r>
              <a:rPr sz="4100" b="1" spc="-10" dirty="0">
                <a:solidFill>
                  <a:srgbClr val="002060"/>
                </a:solidFill>
                <a:latin typeface="Arial"/>
                <a:cs typeface="Arial"/>
              </a:rPr>
              <a:t> </a:t>
            </a:r>
            <a:r>
              <a:rPr sz="4100" b="1" dirty="0">
                <a:solidFill>
                  <a:srgbClr val="002060"/>
                </a:solidFill>
                <a:latin typeface="Arial"/>
                <a:cs typeface="Arial"/>
              </a:rPr>
              <a:t>position.</a:t>
            </a:r>
            <a:endParaRPr sz="4100">
              <a:latin typeface="Arial"/>
              <a:cs typeface="Arial"/>
            </a:endParaRPr>
          </a:p>
          <a:p>
            <a:pPr algn="ctr">
              <a:lnSpc>
                <a:spcPts val="4565"/>
              </a:lnSpc>
            </a:pPr>
            <a:r>
              <a:rPr sz="4100" b="1" spc="5" dirty="0">
                <a:solidFill>
                  <a:srgbClr val="002060"/>
                </a:solidFill>
                <a:latin typeface="Arial"/>
                <a:cs typeface="Arial"/>
              </a:rPr>
              <a:t>He</a:t>
            </a:r>
            <a:r>
              <a:rPr sz="4100" b="1" spc="-10" dirty="0">
                <a:solidFill>
                  <a:srgbClr val="002060"/>
                </a:solidFill>
                <a:latin typeface="Arial"/>
                <a:cs typeface="Arial"/>
              </a:rPr>
              <a:t> </a:t>
            </a:r>
            <a:r>
              <a:rPr sz="4100" b="1" dirty="0">
                <a:solidFill>
                  <a:srgbClr val="002060"/>
                </a:solidFill>
                <a:latin typeface="Arial"/>
                <a:cs typeface="Arial"/>
              </a:rPr>
              <a:t>is</a:t>
            </a:r>
            <a:r>
              <a:rPr sz="4100" b="1" spc="-10" dirty="0">
                <a:solidFill>
                  <a:srgbClr val="002060"/>
                </a:solidFill>
                <a:latin typeface="Arial"/>
                <a:cs typeface="Arial"/>
              </a:rPr>
              <a:t> </a:t>
            </a:r>
            <a:r>
              <a:rPr sz="4100" b="1" dirty="0">
                <a:solidFill>
                  <a:srgbClr val="002060"/>
                </a:solidFill>
                <a:latin typeface="Arial"/>
                <a:cs typeface="Arial"/>
              </a:rPr>
              <a:t>the</a:t>
            </a:r>
            <a:r>
              <a:rPr sz="4100" b="1" spc="-10" dirty="0">
                <a:solidFill>
                  <a:srgbClr val="002060"/>
                </a:solidFill>
                <a:latin typeface="Arial"/>
                <a:cs typeface="Arial"/>
              </a:rPr>
              <a:t> </a:t>
            </a:r>
            <a:r>
              <a:rPr sz="4100" b="1" spc="-5" dirty="0">
                <a:solidFill>
                  <a:srgbClr val="002060"/>
                </a:solidFill>
                <a:latin typeface="Arial"/>
                <a:cs typeface="Arial"/>
              </a:rPr>
              <a:t>siksha</a:t>
            </a:r>
            <a:r>
              <a:rPr sz="4100" b="1" spc="-15" dirty="0">
                <a:solidFill>
                  <a:srgbClr val="002060"/>
                </a:solidFill>
                <a:latin typeface="Arial"/>
                <a:cs typeface="Arial"/>
              </a:rPr>
              <a:t> </a:t>
            </a:r>
            <a:r>
              <a:rPr sz="4100" b="1" dirty="0">
                <a:solidFill>
                  <a:srgbClr val="002060"/>
                </a:solidFill>
                <a:latin typeface="Arial"/>
                <a:cs typeface="Arial"/>
              </a:rPr>
              <a:t>guru</a:t>
            </a:r>
            <a:r>
              <a:rPr sz="4100" b="1" spc="-10" dirty="0">
                <a:solidFill>
                  <a:srgbClr val="002060"/>
                </a:solidFill>
                <a:latin typeface="Arial"/>
                <a:cs typeface="Arial"/>
              </a:rPr>
              <a:t> </a:t>
            </a:r>
            <a:r>
              <a:rPr sz="4100" b="1" dirty="0">
                <a:solidFill>
                  <a:srgbClr val="002060"/>
                </a:solidFill>
                <a:latin typeface="Arial"/>
                <a:cs typeface="Arial"/>
              </a:rPr>
              <a:t>for</a:t>
            </a:r>
            <a:r>
              <a:rPr sz="4100" b="1" spc="5" dirty="0">
                <a:solidFill>
                  <a:srgbClr val="002060"/>
                </a:solidFill>
                <a:latin typeface="Arial"/>
                <a:cs typeface="Arial"/>
              </a:rPr>
              <a:t> </a:t>
            </a:r>
            <a:r>
              <a:rPr sz="4100" b="1" spc="-5" dirty="0">
                <a:solidFill>
                  <a:srgbClr val="002060"/>
                </a:solidFill>
                <a:latin typeface="Arial"/>
                <a:cs typeface="Arial"/>
              </a:rPr>
              <a:t>all</a:t>
            </a:r>
            <a:endParaRPr sz="4100">
              <a:latin typeface="Arial"/>
              <a:cs typeface="Arial"/>
            </a:endParaRPr>
          </a:p>
          <a:p>
            <a:pPr algn="ctr">
              <a:lnSpc>
                <a:spcPct val="100000"/>
              </a:lnSpc>
              <a:spcBef>
                <a:spcPts val="70"/>
              </a:spcBef>
            </a:pPr>
            <a:r>
              <a:rPr sz="4100" b="1" dirty="0">
                <a:solidFill>
                  <a:srgbClr val="002060"/>
                </a:solidFill>
                <a:latin typeface="Arial"/>
                <a:cs typeface="Arial"/>
              </a:rPr>
              <a:t>the</a:t>
            </a:r>
            <a:r>
              <a:rPr sz="4100" b="1" spc="-25" dirty="0">
                <a:solidFill>
                  <a:srgbClr val="002060"/>
                </a:solidFill>
                <a:latin typeface="Arial"/>
                <a:cs typeface="Arial"/>
              </a:rPr>
              <a:t> </a:t>
            </a:r>
            <a:r>
              <a:rPr sz="4100" b="1" dirty="0">
                <a:solidFill>
                  <a:srgbClr val="002060"/>
                </a:solidFill>
                <a:latin typeface="Arial"/>
                <a:cs typeface="Arial"/>
              </a:rPr>
              <a:t>following</a:t>
            </a:r>
            <a:r>
              <a:rPr sz="4100" b="1" spc="-20" dirty="0">
                <a:solidFill>
                  <a:srgbClr val="002060"/>
                </a:solidFill>
                <a:latin typeface="Arial"/>
                <a:cs typeface="Arial"/>
              </a:rPr>
              <a:t> </a:t>
            </a:r>
            <a:r>
              <a:rPr sz="4100" b="1" spc="5" dirty="0">
                <a:solidFill>
                  <a:srgbClr val="002060"/>
                </a:solidFill>
                <a:latin typeface="Arial"/>
                <a:cs typeface="Arial"/>
              </a:rPr>
              <a:t>members</a:t>
            </a:r>
            <a:r>
              <a:rPr sz="4100" b="1" spc="-15" dirty="0">
                <a:solidFill>
                  <a:srgbClr val="002060"/>
                </a:solidFill>
                <a:latin typeface="Arial"/>
                <a:cs typeface="Arial"/>
              </a:rPr>
              <a:t> </a:t>
            </a:r>
            <a:r>
              <a:rPr sz="4100" b="1" dirty="0">
                <a:solidFill>
                  <a:srgbClr val="002060"/>
                </a:solidFill>
                <a:latin typeface="Arial"/>
                <a:cs typeface="Arial"/>
              </a:rPr>
              <a:t>of</a:t>
            </a:r>
            <a:r>
              <a:rPr sz="4100" b="1" spc="-15" dirty="0">
                <a:solidFill>
                  <a:srgbClr val="002060"/>
                </a:solidFill>
                <a:latin typeface="Arial"/>
                <a:cs typeface="Arial"/>
              </a:rPr>
              <a:t> </a:t>
            </a:r>
            <a:r>
              <a:rPr sz="4100" b="1" dirty="0">
                <a:solidFill>
                  <a:srgbClr val="002060"/>
                </a:solidFill>
                <a:latin typeface="Arial"/>
                <a:cs typeface="Arial"/>
              </a:rPr>
              <a:t>his</a:t>
            </a:r>
            <a:r>
              <a:rPr sz="4100" b="1" spc="-20" dirty="0">
                <a:solidFill>
                  <a:srgbClr val="002060"/>
                </a:solidFill>
                <a:latin typeface="Arial"/>
                <a:cs typeface="Arial"/>
              </a:rPr>
              <a:t> </a:t>
            </a:r>
            <a:r>
              <a:rPr sz="4100" b="1" dirty="0">
                <a:solidFill>
                  <a:srgbClr val="002060"/>
                </a:solidFill>
                <a:latin typeface="Arial"/>
                <a:cs typeface="Arial"/>
              </a:rPr>
              <a:t>line.</a:t>
            </a:r>
            <a:endParaRPr sz="4100">
              <a:latin typeface="Arial"/>
              <a:cs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277326" y="2902803"/>
            <a:ext cx="9549441" cy="4376830"/>
          </a:xfrm>
          <a:prstGeom prst="rect">
            <a:avLst/>
          </a:prstGeom>
        </p:spPr>
      </p:pic>
      <p:sp>
        <p:nvSpPr>
          <p:cNvPr id="3" name="object 3"/>
          <p:cNvSpPr txBox="1">
            <a:spLocks noGrp="1"/>
          </p:cNvSpPr>
          <p:nvPr>
            <p:ph type="title"/>
          </p:nvPr>
        </p:nvSpPr>
        <p:spPr>
          <a:xfrm>
            <a:off x="6111233" y="1133856"/>
            <a:ext cx="7853680" cy="650240"/>
          </a:xfrm>
          <a:prstGeom prst="rect">
            <a:avLst/>
          </a:prstGeom>
        </p:spPr>
        <p:txBody>
          <a:bodyPr vert="horz" wrap="square" lIns="0" tIns="12700" rIns="0" bIns="0" rtlCol="0">
            <a:spAutoFit/>
          </a:bodyPr>
          <a:lstStyle/>
          <a:p>
            <a:pPr marL="12700">
              <a:lnSpc>
                <a:spcPct val="100000"/>
              </a:lnSpc>
              <a:spcBef>
                <a:spcPts val="100"/>
              </a:spcBef>
            </a:pPr>
            <a:r>
              <a:rPr i="1" dirty="0">
                <a:latin typeface="Arial"/>
                <a:cs typeface="Arial"/>
              </a:rPr>
              <a:t>The</a:t>
            </a:r>
            <a:r>
              <a:rPr i="1" spc="-30" dirty="0">
                <a:latin typeface="Arial"/>
                <a:cs typeface="Arial"/>
              </a:rPr>
              <a:t> </a:t>
            </a:r>
            <a:r>
              <a:rPr i="1" spc="5" dirty="0">
                <a:latin typeface="Arial"/>
                <a:cs typeface="Arial"/>
              </a:rPr>
              <a:t>mystery</a:t>
            </a:r>
            <a:r>
              <a:rPr i="1" spc="-20" dirty="0">
                <a:latin typeface="Arial"/>
                <a:cs typeface="Arial"/>
              </a:rPr>
              <a:t> </a:t>
            </a:r>
            <a:r>
              <a:rPr i="1" dirty="0">
                <a:latin typeface="Arial"/>
                <a:cs typeface="Arial"/>
              </a:rPr>
              <a:t>of</a:t>
            </a:r>
            <a:r>
              <a:rPr i="1" spc="-20" dirty="0">
                <a:latin typeface="Arial"/>
                <a:cs typeface="Arial"/>
              </a:rPr>
              <a:t> </a:t>
            </a:r>
            <a:r>
              <a:rPr i="1" dirty="0">
                <a:latin typeface="Arial"/>
                <a:cs typeface="Arial"/>
              </a:rPr>
              <a:t>the</a:t>
            </a:r>
            <a:r>
              <a:rPr i="1" spc="-20" dirty="0">
                <a:latin typeface="Arial"/>
                <a:cs typeface="Arial"/>
              </a:rPr>
              <a:t> </a:t>
            </a:r>
            <a:r>
              <a:rPr i="1" dirty="0">
                <a:latin typeface="Arial"/>
                <a:cs typeface="Arial"/>
              </a:rPr>
              <a:t>sampradaya</a:t>
            </a:r>
          </a:p>
        </p:txBody>
      </p:sp>
      <p:sp>
        <p:nvSpPr>
          <p:cNvPr id="4" name="object 4"/>
          <p:cNvSpPr txBox="1"/>
          <p:nvPr/>
        </p:nvSpPr>
        <p:spPr>
          <a:xfrm>
            <a:off x="7997104" y="1958847"/>
            <a:ext cx="4094479" cy="589280"/>
          </a:xfrm>
          <a:prstGeom prst="rect">
            <a:avLst/>
          </a:prstGeom>
        </p:spPr>
        <p:txBody>
          <a:bodyPr vert="horz" wrap="square" lIns="0" tIns="12700" rIns="0" bIns="0" rtlCol="0">
            <a:spAutoFit/>
          </a:bodyPr>
          <a:lstStyle/>
          <a:p>
            <a:pPr marL="12700">
              <a:lnSpc>
                <a:spcPct val="100000"/>
              </a:lnSpc>
              <a:spcBef>
                <a:spcPts val="100"/>
              </a:spcBef>
            </a:pPr>
            <a:r>
              <a:rPr sz="3700" b="1" dirty="0">
                <a:solidFill>
                  <a:srgbClr val="002060"/>
                </a:solidFill>
                <a:latin typeface="Arial"/>
                <a:cs typeface="Arial"/>
              </a:rPr>
              <a:t>BG</a:t>
            </a:r>
            <a:r>
              <a:rPr sz="3700" b="1" spc="-55" dirty="0">
                <a:solidFill>
                  <a:srgbClr val="002060"/>
                </a:solidFill>
                <a:latin typeface="Arial"/>
                <a:cs typeface="Arial"/>
              </a:rPr>
              <a:t> </a:t>
            </a:r>
            <a:r>
              <a:rPr sz="3700" b="1" spc="-5" dirty="0">
                <a:solidFill>
                  <a:srgbClr val="002060"/>
                </a:solidFill>
                <a:latin typeface="Arial"/>
                <a:cs typeface="Arial"/>
              </a:rPr>
              <a:t>18.75</a:t>
            </a:r>
            <a:r>
              <a:rPr sz="3700" b="1" spc="-45" dirty="0">
                <a:solidFill>
                  <a:srgbClr val="002060"/>
                </a:solidFill>
                <a:latin typeface="Arial"/>
                <a:cs typeface="Arial"/>
              </a:rPr>
              <a:t> </a:t>
            </a:r>
            <a:r>
              <a:rPr sz="3700" b="1" dirty="0">
                <a:solidFill>
                  <a:srgbClr val="002060"/>
                </a:solidFill>
                <a:latin typeface="Arial"/>
                <a:cs typeface="Arial"/>
              </a:rPr>
              <a:t>/</a:t>
            </a:r>
            <a:r>
              <a:rPr sz="3700" b="1" spc="-55" dirty="0">
                <a:solidFill>
                  <a:srgbClr val="002060"/>
                </a:solidFill>
                <a:latin typeface="Arial"/>
                <a:cs typeface="Arial"/>
              </a:rPr>
              <a:t> </a:t>
            </a:r>
            <a:r>
              <a:rPr sz="3700" b="1" dirty="0">
                <a:solidFill>
                  <a:srgbClr val="002060"/>
                </a:solidFill>
                <a:latin typeface="Arial"/>
                <a:cs typeface="Arial"/>
              </a:rPr>
              <a:t>purport</a:t>
            </a:r>
            <a:endParaRPr sz="3700">
              <a:latin typeface="Arial"/>
              <a:cs typeface="Arial"/>
            </a:endParaRPr>
          </a:p>
        </p:txBody>
      </p:sp>
      <p:sp>
        <p:nvSpPr>
          <p:cNvPr id="5" name="object 5"/>
          <p:cNvSpPr txBox="1"/>
          <p:nvPr/>
        </p:nvSpPr>
        <p:spPr>
          <a:xfrm>
            <a:off x="2615054" y="8074152"/>
            <a:ext cx="14874875" cy="1272540"/>
          </a:xfrm>
          <a:prstGeom prst="rect">
            <a:avLst/>
          </a:prstGeom>
        </p:spPr>
        <p:txBody>
          <a:bodyPr vert="horz" wrap="square" lIns="0" tIns="12700" rIns="0" bIns="0" rtlCol="0">
            <a:spAutoFit/>
          </a:bodyPr>
          <a:lstStyle/>
          <a:p>
            <a:pPr marL="3175" algn="ctr">
              <a:lnSpc>
                <a:spcPts val="4910"/>
              </a:lnSpc>
              <a:spcBef>
                <a:spcPts val="100"/>
              </a:spcBef>
            </a:pPr>
            <a:r>
              <a:rPr sz="4100" b="1" dirty="0">
                <a:solidFill>
                  <a:srgbClr val="002060"/>
                </a:solidFill>
                <a:latin typeface="Arial"/>
                <a:cs typeface="Arial"/>
              </a:rPr>
              <a:t>The</a:t>
            </a:r>
            <a:r>
              <a:rPr sz="4100" b="1" spc="-5" dirty="0">
                <a:solidFill>
                  <a:srgbClr val="002060"/>
                </a:solidFill>
                <a:latin typeface="Arial"/>
                <a:cs typeface="Arial"/>
              </a:rPr>
              <a:t> </a:t>
            </a:r>
            <a:r>
              <a:rPr sz="4100" b="1" dirty="0">
                <a:solidFill>
                  <a:srgbClr val="002060"/>
                </a:solidFill>
                <a:latin typeface="Arial"/>
                <a:cs typeface="Arial"/>
              </a:rPr>
              <a:t>experience</a:t>
            </a:r>
            <a:r>
              <a:rPr sz="4100" b="1" spc="10" dirty="0">
                <a:solidFill>
                  <a:srgbClr val="002060"/>
                </a:solidFill>
                <a:latin typeface="Arial"/>
                <a:cs typeface="Arial"/>
              </a:rPr>
              <a:t> </a:t>
            </a:r>
            <a:r>
              <a:rPr sz="4100" b="1" dirty="0">
                <a:solidFill>
                  <a:srgbClr val="002060"/>
                </a:solidFill>
                <a:latin typeface="Arial"/>
                <a:cs typeface="Arial"/>
              </a:rPr>
              <a:t>is</a:t>
            </a:r>
            <a:r>
              <a:rPr sz="4100" b="1" spc="-5" dirty="0">
                <a:solidFill>
                  <a:srgbClr val="002060"/>
                </a:solidFill>
                <a:latin typeface="Arial"/>
                <a:cs typeface="Arial"/>
              </a:rPr>
              <a:t> direct</a:t>
            </a:r>
            <a:r>
              <a:rPr sz="4100" b="1" spc="5" dirty="0">
                <a:solidFill>
                  <a:srgbClr val="002060"/>
                </a:solidFill>
                <a:latin typeface="Arial"/>
                <a:cs typeface="Arial"/>
              </a:rPr>
              <a:t> </a:t>
            </a:r>
            <a:r>
              <a:rPr sz="4100" b="1" spc="-5" dirty="0">
                <a:solidFill>
                  <a:srgbClr val="002060"/>
                </a:solidFill>
                <a:latin typeface="Arial"/>
                <a:cs typeface="Arial"/>
              </a:rPr>
              <a:t>via </a:t>
            </a:r>
            <a:r>
              <a:rPr sz="4100" b="1" dirty="0">
                <a:solidFill>
                  <a:srgbClr val="002060"/>
                </a:solidFill>
                <a:latin typeface="Arial"/>
                <a:cs typeface="Arial"/>
              </a:rPr>
              <a:t>the spiritual </a:t>
            </a:r>
            <a:r>
              <a:rPr sz="4100" b="1" spc="-60" dirty="0">
                <a:solidFill>
                  <a:srgbClr val="002060"/>
                </a:solidFill>
                <a:latin typeface="Arial"/>
                <a:cs typeface="Arial"/>
              </a:rPr>
              <a:t>master.</a:t>
            </a:r>
            <a:endParaRPr sz="4100">
              <a:latin typeface="Arial"/>
              <a:cs typeface="Arial"/>
            </a:endParaRPr>
          </a:p>
          <a:p>
            <a:pPr algn="ctr">
              <a:lnSpc>
                <a:spcPts val="4910"/>
              </a:lnSpc>
            </a:pPr>
            <a:r>
              <a:rPr sz="4100" b="1" spc="5" dirty="0">
                <a:solidFill>
                  <a:srgbClr val="002060"/>
                </a:solidFill>
                <a:latin typeface="Arial"/>
                <a:cs typeface="Arial"/>
              </a:rPr>
              <a:t>As</a:t>
            </a:r>
            <a:r>
              <a:rPr sz="4100" b="1" dirty="0">
                <a:solidFill>
                  <a:srgbClr val="002060"/>
                </a:solidFill>
                <a:latin typeface="Arial"/>
                <a:cs typeface="Arial"/>
              </a:rPr>
              <a:t> glasses</a:t>
            </a:r>
            <a:r>
              <a:rPr sz="4100" b="1" spc="5" dirty="0">
                <a:solidFill>
                  <a:srgbClr val="002060"/>
                </a:solidFill>
                <a:latin typeface="Arial"/>
                <a:cs typeface="Arial"/>
              </a:rPr>
              <a:t> </a:t>
            </a:r>
            <a:r>
              <a:rPr sz="4100" b="1" dirty="0">
                <a:solidFill>
                  <a:srgbClr val="002060"/>
                </a:solidFill>
                <a:latin typeface="Arial"/>
                <a:cs typeface="Arial"/>
              </a:rPr>
              <a:t>serve as</a:t>
            </a:r>
            <a:r>
              <a:rPr sz="4100" b="1" spc="10" dirty="0">
                <a:solidFill>
                  <a:srgbClr val="002060"/>
                </a:solidFill>
                <a:latin typeface="Arial"/>
                <a:cs typeface="Arial"/>
              </a:rPr>
              <a:t> </a:t>
            </a:r>
            <a:r>
              <a:rPr sz="4100" b="1" dirty="0">
                <a:solidFill>
                  <a:srgbClr val="002060"/>
                </a:solidFill>
                <a:latin typeface="Arial"/>
                <a:cs typeface="Arial"/>
              </a:rPr>
              <a:t>a medium</a:t>
            </a:r>
            <a:r>
              <a:rPr sz="4100" b="1" spc="20" dirty="0">
                <a:solidFill>
                  <a:srgbClr val="002060"/>
                </a:solidFill>
                <a:latin typeface="Arial"/>
                <a:cs typeface="Arial"/>
              </a:rPr>
              <a:t> </a:t>
            </a:r>
            <a:r>
              <a:rPr sz="4100" b="1" dirty="0">
                <a:solidFill>
                  <a:srgbClr val="002060"/>
                </a:solidFill>
                <a:latin typeface="Arial"/>
                <a:cs typeface="Arial"/>
              </a:rPr>
              <a:t>to</a:t>
            </a:r>
            <a:r>
              <a:rPr sz="4100" b="1" spc="5" dirty="0">
                <a:solidFill>
                  <a:srgbClr val="002060"/>
                </a:solidFill>
                <a:latin typeface="Arial"/>
                <a:cs typeface="Arial"/>
              </a:rPr>
              <a:t> </a:t>
            </a:r>
            <a:r>
              <a:rPr sz="4100" b="1" dirty="0">
                <a:solidFill>
                  <a:srgbClr val="002060"/>
                </a:solidFill>
                <a:latin typeface="Arial"/>
                <a:cs typeface="Arial"/>
              </a:rPr>
              <a:t>bring an</a:t>
            </a:r>
            <a:r>
              <a:rPr sz="4100" b="1" spc="5" dirty="0">
                <a:solidFill>
                  <a:srgbClr val="002060"/>
                </a:solidFill>
                <a:latin typeface="Arial"/>
                <a:cs typeface="Arial"/>
              </a:rPr>
              <a:t> </a:t>
            </a:r>
            <a:r>
              <a:rPr sz="4100" b="1" spc="-5" dirty="0">
                <a:solidFill>
                  <a:srgbClr val="002060"/>
                </a:solidFill>
                <a:latin typeface="Arial"/>
                <a:cs typeface="Arial"/>
              </a:rPr>
              <a:t>object</a:t>
            </a:r>
            <a:r>
              <a:rPr sz="4100" b="1" spc="5" dirty="0">
                <a:solidFill>
                  <a:srgbClr val="002060"/>
                </a:solidFill>
                <a:latin typeface="Arial"/>
                <a:cs typeface="Arial"/>
              </a:rPr>
              <a:t> </a:t>
            </a:r>
            <a:r>
              <a:rPr sz="4100" b="1" dirty="0">
                <a:solidFill>
                  <a:srgbClr val="002060"/>
                </a:solidFill>
                <a:latin typeface="Arial"/>
                <a:cs typeface="Arial"/>
              </a:rPr>
              <a:t>into focus.</a:t>
            </a:r>
            <a:endParaRPr sz="4100">
              <a:latin typeface="Arial"/>
              <a:cs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362903" y="979027"/>
            <a:ext cx="7036434" cy="9351010"/>
            <a:chOff x="1362903" y="979027"/>
            <a:chExt cx="7036434" cy="9351010"/>
          </a:xfrm>
        </p:grpSpPr>
        <p:pic>
          <p:nvPicPr>
            <p:cNvPr id="3" name="object 3"/>
            <p:cNvPicPr/>
            <p:nvPr/>
          </p:nvPicPr>
          <p:blipFill>
            <a:blip r:embed="rId2" cstate="print"/>
            <a:stretch>
              <a:fillRect/>
            </a:stretch>
          </p:blipFill>
          <p:spPr>
            <a:xfrm>
              <a:off x="1404786" y="1020911"/>
              <a:ext cx="6952667" cy="9266732"/>
            </a:xfrm>
            <a:prstGeom prst="rect">
              <a:avLst/>
            </a:prstGeom>
          </p:spPr>
        </p:pic>
        <p:pic>
          <p:nvPicPr>
            <p:cNvPr id="4" name="object 4"/>
            <p:cNvPicPr/>
            <p:nvPr/>
          </p:nvPicPr>
          <p:blipFill>
            <a:blip r:embed="rId3" cstate="print"/>
            <a:stretch>
              <a:fillRect/>
            </a:stretch>
          </p:blipFill>
          <p:spPr>
            <a:xfrm>
              <a:off x="1362903" y="979027"/>
              <a:ext cx="7036433" cy="9350499"/>
            </a:xfrm>
            <a:prstGeom prst="rect">
              <a:avLst/>
            </a:prstGeom>
          </p:spPr>
        </p:pic>
      </p:grpSp>
      <p:sp>
        <p:nvSpPr>
          <p:cNvPr id="5" name="object 5"/>
          <p:cNvSpPr txBox="1">
            <a:spLocks noGrp="1"/>
          </p:cNvSpPr>
          <p:nvPr>
            <p:ph type="title"/>
          </p:nvPr>
        </p:nvSpPr>
        <p:spPr>
          <a:xfrm>
            <a:off x="8871253" y="1580895"/>
            <a:ext cx="10293350" cy="1680845"/>
          </a:xfrm>
          <a:prstGeom prst="rect">
            <a:avLst/>
          </a:prstGeom>
        </p:spPr>
        <p:txBody>
          <a:bodyPr vert="horz" wrap="square" lIns="0" tIns="41910" rIns="0" bIns="0" rtlCol="0">
            <a:spAutoFit/>
          </a:bodyPr>
          <a:lstStyle/>
          <a:p>
            <a:pPr marL="12065" marR="5080" indent="-3175" algn="ctr">
              <a:lnSpc>
                <a:spcPts val="4300"/>
              </a:lnSpc>
              <a:spcBef>
                <a:spcPts val="330"/>
              </a:spcBef>
              <a:tabLst>
                <a:tab pos="2026920" algn="l"/>
                <a:tab pos="4117340" algn="l"/>
                <a:tab pos="5479415" algn="l"/>
              </a:tabLst>
            </a:pPr>
            <a:r>
              <a:rPr sz="3700" i="1" spc="-35" dirty="0">
                <a:latin typeface="Arial"/>
                <a:cs typeface="Arial"/>
              </a:rPr>
              <a:t>You</a:t>
            </a:r>
            <a:r>
              <a:rPr sz="3700" i="1" spc="-40" dirty="0">
                <a:latin typeface="Arial"/>
                <a:cs typeface="Arial"/>
              </a:rPr>
              <a:t> </a:t>
            </a:r>
            <a:r>
              <a:rPr sz="3700" i="1" spc="-5" dirty="0">
                <a:latin typeface="Arial"/>
                <a:cs typeface="Arial"/>
              </a:rPr>
              <a:t>should</a:t>
            </a:r>
            <a:r>
              <a:rPr sz="3700" i="1" spc="10" dirty="0">
                <a:latin typeface="Arial"/>
                <a:cs typeface="Arial"/>
              </a:rPr>
              <a:t> </a:t>
            </a:r>
            <a:r>
              <a:rPr sz="3700" i="1" spc="-5" dirty="0">
                <a:latin typeface="Arial"/>
                <a:cs typeface="Arial"/>
              </a:rPr>
              <a:t>always</a:t>
            </a:r>
            <a:r>
              <a:rPr sz="3700" i="1" spc="20" dirty="0">
                <a:latin typeface="Arial"/>
                <a:cs typeface="Arial"/>
              </a:rPr>
              <a:t> </a:t>
            </a:r>
            <a:r>
              <a:rPr sz="3700" i="1" dirty="0">
                <a:latin typeface="Arial"/>
                <a:cs typeface="Arial"/>
              </a:rPr>
              <a:t>pray	to </a:t>
            </a:r>
            <a:r>
              <a:rPr sz="3700" i="1" spc="-5" dirty="0">
                <a:latin typeface="Arial"/>
                <a:cs typeface="Arial"/>
              </a:rPr>
              <a:t>His Divine Grace </a:t>
            </a:r>
            <a:r>
              <a:rPr sz="3700" i="1" dirty="0">
                <a:latin typeface="Arial"/>
                <a:cs typeface="Arial"/>
              </a:rPr>
              <a:t> because	naturally	he </a:t>
            </a:r>
            <a:r>
              <a:rPr sz="3700" i="1" spc="-5" dirty="0">
                <a:latin typeface="Arial"/>
                <a:cs typeface="Arial"/>
              </a:rPr>
              <a:t>will </a:t>
            </a:r>
            <a:r>
              <a:rPr sz="3700" i="1" dirty="0">
                <a:latin typeface="Arial"/>
                <a:cs typeface="Arial"/>
              </a:rPr>
              <a:t>be more </a:t>
            </a:r>
            <a:r>
              <a:rPr sz="3700" i="1" spc="-10" dirty="0">
                <a:latin typeface="Arial"/>
                <a:cs typeface="Arial"/>
              </a:rPr>
              <a:t>affectionate </a:t>
            </a:r>
            <a:r>
              <a:rPr sz="3700" i="1" spc="-1015" dirty="0">
                <a:latin typeface="Arial"/>
                <a:cs typeface="Arial"/>
              </a:rPr>
              <a:t> </a:t>
            </a:r>
            <a:r>
              <a:rPr sz="3700" i="1" dirty="0">
                <a:latin typeface="Arial"/>
                <a:cs typeface="Arial"/>
              </a:rPr>
              <a:t>to</a:t>
            </a:r>
            <a:r>
              <a:rPr sz="3700" i="1" spc="-15" dirty="0">
                <a:latin typeface="Arial"/>
                <a:cs typeface="Arial"/>
              </a:rPr>
              <a:t> </a:t>
            </a:r>
            <a:r>
              <a:rPr sz="3700" i="1" dirty="0">
                <a:latin typeface="Arial"/>
                <a:cs typeface="Arial"/>
              </a:rPr>
              <a:t>you than</a:t>
            </a:r>
            <a:r>
              <a:rPr sz="3700" i="1" spc="-5" dirty="0">
                <a:latin typeface="Arial"/>
                <a:cs typeface="Arial"/>
              </a:rPr>
              <a:t> </a:t>
            </a:r>
            <a:r>
              <a:rPr sz="3700" i="1" dirty="0">
                <a:latin typeface="Arial"/>
                <a:cs typeface="Arial"/>
              </a:rPr>
              <a:t>to</a:t>
            </a:r>
            <a:r>
              <a:rPr sz="3700" i="1" spc="-5" dirty="0">
                <a:latin typeface="Arial"/>
                <a:cs typeface="Arial"/>
              </a:rPr>
              <a:t> </a:t>
            </a:r>
            <a:r>
              <a:rPr sz="3700" i="1" dirty="0">
                <a:latin typeface="Arial"/>
                <a:cs typeface="Arial"/>
              </a:rPr>
              <a:t>me.</a:t>
            </a:r>
            <a:endParaRPr sz="3700">
              <a:latin typeface="Arial"/>
              <a:cs typeface="Arial"/>
            </a:endParaRPr>
          </a:p>
        </p:txBody>
      </p:sp>
      <p:sp>
        <p:nvSpPr>
          <p:cNvPr id="6" name="object 6"/>
          <p:cNvSpPr txBox="1"/>
          <p:nvPr/>
        </p:nvSpPr>
        <p:spPr>
          <a:xfrm>
            <a:off x="9227594" y="3760216"/>
            <a:ext cx="9582785" cy="5953125"/>
          </a:xfrm>
          <a:prstGeom prst="rect">
            <a:avLst/>
          </a:prstGeom>
        </p:spPr>
        <p:txBody>
          <a:bodyPr vert="horz" wrap="square" lIns="0" tIns="45720" rIns="0" bIns="0" rtlCol="0">
            <a:spAutoFit/>
          </a:bodyPr>
          <a:lstStyle/>
          <a:p>
            <a:pPr marL="25400" marR="17780" indent="-3810" algn="ctr">
              <a:lnSpc>
                <a:spcPts val="4300"/>
              </a:lnSpc>
              <a:spcBef>
                <a:spcPts val="360"/>
              </a:spcBef>
              <a:tabLst>
                <a:tab pos="3261360" algn="l"/>
              </a:tabLst>
            </a:pPr>
            <a:r>
              <a:rPr sz="3700" b="1" i="1" spc="-5" dirty="0">
                <a:solidFill>
                  <a:srgbClr val="002060"/>
                </a:solidFill>
                <a:latin typeface="Arial"/>
                <a:cs typeface="Arial"/>
              </a:rPr>
              <a:t>Generally</a:t>
            </a:r>
            <a:r>
              <a:rPr sz="3700" b="1" i="1" spc="10" dirty="0">
                <a:solidFill>
                  <a:srgbClr val="002060"/>
                </a:solidFill>
                <a:latin typeface="Arial"/>
                <a:cs typeface="Arial"/>
              </a:rPr>
              <a:t> </a:t>
            </a:r>
            <a:r>
              <a:rPr sz="3700" b="1" i="1" dirty="0">
                <a:solidFill>
                  <a:srgbClr val="002060"/>
                </a:solidFill>
                <a:latin typeface="Arial"/>
                <a:cs typeface="Arial"/>
              </a:rPr>
              <a:t>one	</a:t>
            </a:r>
            <a:r>
              <a:rPr sz="3700" b="1" i="1" spc="-5" dirty="0">
                <a:solidFill>
                  <a:srgbClr val="002060"/>
                </a:solidFill>
                <a:latin typeface="Arial"/>
                <a:cs typeface="Arial"/>
              </a:rPr>
              <a:t>is </a:t>
            </a:r>
            <a:r>
              <a:rPr sz="3700" b="1" i="1" dirty="0">
                <a:solidFill>
                  <a:srgbClr val="002060"/>
                </a:solidFill>
                <a:latin typeface="Arial"/>
                <a:cs typeface="Arial"/>
              </a:rPr>
              <a:t>more </a:t>
            </a:r>
            <a:r>
              <a:rPr sz="3700" b="1" i="1" spc="-10" dirty="0">
                <a:solidFill>
                  <a:srgbClr val="002060"/>
                </a:solidFill>
                <a:latin typeface="Arial"/>
                <a:cs typeface="Arial"/>
              </a:rPr>
              <a:t>affectionate </a:t>
            </a:r>
            <a:r>
              <a:rPr sz="3700" b="1" i="1" dirty="0">
                <a:solidFill>
                  <a:srgbClr val="002060"/>
                </a:solidFill>
                <a:latin typeface="Arial"/>
                <a:cs typeface="Arial"/>
              </a:rPr>
              <a:t>to the </a:t>
            </a:r>
            <a:r>
              <a:rPr sz="3700" b="1" i="1" spc="5" dirty="0">
                <a:solidFill>
                  <a:srgbClr val="002060"/>
                </a:solidFill>
                <a:latin typeface="Arial"/>
                <a:cs typeface="Arial"/>
              </a:rPr>
              <a:t> </a:t>
            </a:r>
            <a:r>
              <a:rPr sz="3700" b="1" i="1" spc="-5" dirty="0">
                <a:solidFill>
                  <a:srgbClr val="002060"/>
                </a:solidFill>
                <a:latin typeface="Arial"/>
                <a:cs typeface="Arial"/>
              </a:rPr>
              <a:t>grandchildren </a:t>
            </a:r>
            <a:r>
              <a:rPr sz="3700" b="1" i="1" dirty="0">
                <a:solidFill>
                  <a:srgbClr val="002060"/>
                </a:solidFill>
                <a:latin typeface="Arial"/>
                <a:cs typeface="Arial"/>
              </a:rPr>
              <a:t>than</a:t>
            </a:r>
            <a:r>
              <a:rPr sz="3700" b="1" i="1" spc="-5" dirty="0">
                <a:solidFill>
                  <a:srgbClr val="002060"/>
                </a:solidFill>
                <a:latin typeface="Arial"/>
                <a:cs typeface="Arial"/>
              </a:rPr>
              <a:t> </a:t>
            </a:r>
            <a:r>
              <a:rPr sz="3700" b="1" i="1" dirty="0">
                <a:solidFill>
                  <a:srgbClr val="002060"/>
                </a:solidFill>
                <a:latin typeface="Arial"/>
                <a:cs typeface="Arial"/>
              </a:rPr>
              <a:t>to the</a:t>
            </a:r>
            <a:r>
              <a:rPr sz="3700" b="1" i="1" spc="5" dirty="0">
                <a:solidFill>
                  <a:srgbClr val="002060"/>
                </a:solidFill>
                <a:latin typeface="Arial"/>
                <a:cs typeface="Arial"/>
              </a:rPr>
              <a:t> </a:t>
            </a:r>
            <a:r>
              <a:rPr sz="3700" b="1" i="1" spc="-5" dirty="0">
                <a:solidFill>
                  <a:srgbClr val="002060"/>
                </a:solidFill>
                <a:latin typeface="Arial"/>
                <a:cs typeface="Arial"/>
              </a:rPr>
              <a:t>children </a:t>
            </a:r>
            <a:r>
              <a:rPr sz="3700" b="1" i="1" spc="-30" dirty="0">
                <a:solidFill>
                  <a:srgbClr val="002060"/>
                </a:solidFill>
                <a:latin typeface="Arial"/>
                <a:cs typeface="Arial"/>
              </a:rPr>
              <a:t>directly.</a:t>
            </a:r>
            <a:endParaRPr sz="3700">
              <a:latin typeface="Arial"/>
              <a:cs typeface="Arial"/>
            </a:endParaRPr>
          </a:p>
          <a:p>
            <a:pPr>
              <a:lnSpc>
                <a:spcPct val="100000"/>
              </a:lnSpc>
              <a:spcBef>
                <a:spcPts val="30"/>
              </a:spcBef>
            </a:pPr>
            <a:endParaRPr sz="3700">
              <a:latin typeface="Arial"/>
              <a:cs typeface="Arial"/>
            </a:endParaRPr>
          </a:p>
          <a:p>
            <a:pPr marL="57785" marR="53975" indent="1270" algn="ctr">
              <a:lnSpc>
                <a:spcPct val="96900"/>
              </a:lnSpc>
              <a:tabLst>
                <a:tab pos="6928484" algn="l"/>
                <a:tab pos="6958330" algn="l"/>
              </a:tabLst>
            </a:pPr>
            <a:r>
              <a:rPr sz="3700" b="1" i="1" spc="-5" dirty="0">
                <a:solidFill>
                  <a:srgbClr val="002060"/>
                </a:solidFill>
                <a:latin typeface="Arial"/>
                <a:cs typeface="Arial"/>
              </a:rPr>
              <a:t>So </a:t>
            </a:r>
            <a:r>
              <a:rPr sz="3700" b="1" i="1" dirty="0">
                <a:solidFill>
                  <a:srgbClr val="002060"/>
                </a:solidFill>
                <a:latin typeface="Arial"/>
                <a:cs typeface="Arial"/>
              </a:rPr>
              <a:t>I am </a:t>
            </a:r>
            <a:r>
              <a:rPr sz="3700" b="1" i="1" spc="-5" dirty="0">
                <a:solidFill>
                  <a:srgbClr val="002060"/>
                </a:solidFill>
                <a:latin typeface="Arial"/>
                <a:cs typeface="Arial"/>
              </a:rPr>
              <a:t>sure </a:t>
            </a:r>
            <a:r>
              <a:rPr sz="3700" b="1" i="1" dirty="0">
                <a:solidFill>
                  <a:srgbClr val="002060"/>
                </a:solidFill>
                <a:latin typeface="Arial"/>
                <a:cs typeface="Arial"/>
              </a:rPr>
              <a:t>that my </a:t>
            </a:r>
            <a:r>
              <a:rPr sz="3700" b="1" i="1" spc="-5" dirty="0">
                <a:solidFill>
                  <a:srgbClr val="002060"/>
                </a:solidFill>
                <a:latin typeface="Arial"/>
                <a:cs typeface="Arial"/>
              </a:rPr>
              <a:t>Guru </a:t>
            </a:r>
            <a:r>
              <a:rPr sz="3700" b="1" i="1" dirty="0">
                <a:solidFill>
                  <a:srgbClr val="002060"/>
                </a:solidFill>
                <a:latin typeface="Arial"/>
                <a:cs typeface="Arial"/>
              </a:rPr>
              <a:t>Maharaj </a:t>
            </a:r>
            <a:r>
              <a:rPr sz="3700" b="1" i="1" spc="-5" dirty="0">
                <a:solidFill>
                  <a:srgbClr val="002060"/>
                </a:solidFill>
                <a:latin typeface="Arial"/>
                <a:cs typeface="Arial"/>
              </a:rPr>
              <a:t>will </a:t>
            </a:r>
            <a:r>
              <a:rPr sz="3700" b="1" i="1" dirty="0">
                <a:solidFill>
                  <a:srgbClr val="002060"/>
                </a:solidFill>
                <a:latin typeface="Arial"/>
                <a:cs typeface="Arial"/>
              </a:rPr>
              <a:t>be </a:t>
            </a:r>
            <a:r>
              <a:rPr sz="3700" b="1" i="1" spc="5" dirty="0">
                <a:solidFill>
                  <a:srgbClr val="002060"/>
                </a:solidFill>
                <a:latin typeface="Arial"/>
                <a:cs typeface="Arial"/>
              </a:rPr>
              <a:t> </a:t>
            </a:r>
            <a:r>
              <a:rPr sz="3700" b="1" i="1" spc="-5" dirty="0">
                <a:solidFill>
                  <a:srgbClr val="002060"/>
                </a:solidFill>
                <a:latin typeface="Arial"/>
                <a:cs typeface="Arial"/>
              </a:rPr>
              <a:t>easily</a:t>
            </a:r>
            <a:r>
              <a:rPr sz="3700" b="1" i="1" spc="10" dirty="0">
                <a:solidFill>
                  <a:srgbClr val="002060"/>
                </a:solidFill>
                <a:latin typeface="Arial"/>
                <a:cs typeface="Arial"/>
              </a:rPr>
              <a:t> </a:t>
            </a:r>
            <a:r>
              <a:rPr sz="3700" b="1" i="1" spc="-5" dirty="0">
                <a:solidFill>
                  <a:srgbClr val="002060"/>
                </a:solidFill>
                <a:latin typeface="Arial"/>
                <a:cs typeface="Arial"/>
              </a:rPr>
              <a:t>inclined</a:t>
            </a:r>
            <a:r>
              <a:rPr sz="3700" b="1" i="1" spc="10" dirty="0">
                <a:solidFill>
                  <a:srgbClr val="002060"/>
                </a:solidFill>
                <a:latin typeface="Arial"/>
                <a:cs typeface="Arial"/>
              </a:rPr>
              <a:t> </a:t>
            </a:r>
            <a:r>
              <a:rPr sz="3700" b="1" i="1" dirty="0">
                <a:solidFill>
                  <a:srgbClr val="002060"/>
                </a:solidFill>
                <a:latin typeface="Arial"/>
                <a:cs typeface="Arial"/>
              </a:rPr>
              <a:t>to</a:t>
            </a:r>
            <a:r>
              <a:rPr sz="3700" b="1" i="1" spc="10" dirty="0">
                <a:solidFill>
                  <a:srgbClr val="002060"/>
                </a:solidFill>
                <a:latin typeface="Arial"/>
                <a:cs typeface="Arial"/>
              </a:rPr>
              <a:t> </a:t>
            </a:r>
            <a:r>
              <a:rPr sz="3700" b="1" i="1" dirty="0">
                <a:solidFill>
                  <a:srgbClr val="002060"/>
                </a:solidFill>
                <a:latin typeface="Arial"/>
                <a:cs typeface="Arial"/>
              </a:rPr>
              <a:t>your</a:t>
            </a:r>
            <a:r>
              <a:rPr sz="3700" b="1" i="1" spc="10" dirty="0">
                <a:solidFill>
                  <a:srgbClr val="002060"/>
                </a:solidFill>
                <a:latin typeface="Arial"/>
                <a:cs typeface="Arial"/>
              </a:rPr>
              <a:t> </a:t>
            </a:r>
            <a:r>
              <a:rPr sz="3700" b="1" i="1" dirty="0">
                <a:solidFill>
                  <a:srgbClr val="002060"/>
                </a:solidFill>
                <a:latin typeface="Arial"/>
                <a:cs typeface="Arial"/>
              </a:rPr>
              <a:t>prayers		than</a:t>
            </a:r>
            <a:r>
              <a:rPr sz="3700" b="1" i="1" spc="-40" dirty="0">
                <a:solidFill>
                  <a:srgbClr val="002060"/>
                </a:solidFill>
                <a:latin typeface="Arial"/>
                <a:cs typeface="Arial"/>
              </a:rPr>
              <a:t> </a:t>
            </a:r>
            <a:r>
              <a:rPr sz="3700" b="1" i="1" dirty="0">
                <a:solidFill>
                  <a:srgbClr val="002060"/>
                </a:solidFill>
                <a:latin typeface="Arial"/>
                <a:cs typeface="Arial"/>
              </a:rPr>
              <a:t>that</a:t>
            </a:r>
            <a:r>
              <a:rPr sz="3700" b="1" i="1" spc="-45" dirty="0">
                <a:solidFill>
                  <a:srgbClr val="002060"/>
                </a:solidFill>
                <a:latin typeface="Arial"/>
                <a:cs typeface="Arial"/>
              </a:rPr>
              <a:t> </a:t>
            </a:r>
            <a:r>
              <a:rPr sz="3700" b="1" i="1" dirty="0">
                <a:solidFill>
                  <a:srgbClr val="002060"/>
                </a:solidFill>
                <a:latin typeface="Arial"/>
                <a:cs typeface="Arial"/>
              </a:rPr>
              <a:t>of </a:t>
            </a:r>
            <a:r>
              <a:rPr sz="3700" b="1" i="1" spc="-1015" dirty="0">
                <a:solidFill>
                  <a:srgbClr val="002060"/>
                </a:solidFill>
                <a:latin typeface="Arial"/>
                <a:cs typeface="Arial"/>
              </a:rPr>
              <a:t> </a:t>
            </a:r>
            <a:r>
              <a:rPr sz="3700" b="1" i="1" spc="-5" dirty="0">
                <a:solidFill>
                  <a:srgbClr val="002060"/>
                </a:solidFill>
                <a:latin typeface="Arial"/>
                <a:cs typeface="Arial"/>
              </a:rPr>
              <a:t>mine.</a:t>
            </a:r>
            <a:r>
              <a:rPr sz="3700" b="1" i="1" spc="-65" dirty="0">
                <a:solidFill>
                  <a:srgbClr val="002060"/>
                </a:solidFill>
                <a:latin typeface="Arial"/>
                <a:cs typeface="Arial"/>
              </a:rPr>
              <a:t> </a:t>
            </a:r>
            <a:r>
              <a:rPr sz="3700" b="1" i="1" spc="-80" dirty="0">
                <a:solidFill>
                  <a:srgbClr val="002060"/>
                </a:solidFill>
                <a:latin typeface="Arial"/>
                <a:cs typeface="Arial"/>
              </a:rPr>
              <a:t>You</a:t>
            </a:r>
            <a:r>
              <a:rPr sz="3700" b="1" i="1" spc="-85" dirty="0">
                <a:solidFill>
                  <a:srgbClr val="002060"/>
                </a:solidFill>
                <a:latin typeface="Arial"/>
                <a:cs typeface="Arial"/>
              </a:rPr>
              <a:t> </a:t>
            </a:r>
            <a:r>
              <a:rPr sz="3700" b="1" i="1" spc="-5" dirty="0">
                <a:solidFill>
                  <a:srgbClr val="002060"/>
                </a:solidFill>
                <a:latin typeface="Arial"/>
                <a:cs typeface="Arial"/>
              </a:rPr>
              <a:t>will</a:t>
            </a:r>
            <a:r>
              <a:rPr sz="3700" b="1" i="1" dirty="0">
                <a:solidFill>
                  <a:srgbClr val="002060"/>
                </a:solidFill>
                <a:latin typeface="Arial"/>
                <a:cs typeface="Arial"/>
              </a:rPr>
              <a:t> do</a:t>
            </a:r>
            <a:r>
              <a:rPr sz="3700" b="1" i="1" spc="5" dirty="0">
                <a:solidFill>
                  <a:srgbClr val="002060"/>
                </a:solidFill>
                <a:latin typeface="Arial"/>
                <a:cs typeface="Arial"/>
              </a:rPr>
              <a:t> </a:t>
            </a:r>
            <a:r>
              <a:rPr sz="3700" b="1" i="1" dirty="0">
                <a:solidFill>
                  <a:srgbClr val="002060"/>
                </a:solidFill>
                <a:latin typeface="Arial"/>
                <a:cs typeface="Arial"/>
              </a:rPr>
              <a:t>good</a:t>
            </a:r>
            <a:r>
              <a:rPr sz="3700" b="1" i="1" spc="10" dirty="0">
                <a:solidFill>
                  <a:srgbClr val="002060"/>
                </a:solidFill>
                <a:latin typeface="Arial"/>
                <a:cs typeface="Arial"/>
              </a:rPr>
              <a:t> </a:t>
            </a:r>
            <a:r>
              <a:rPr sz="3700" b="1" i="1" spc="-5" dirty="0">
                <a:solidFill>
                  <a:srgbClr val="002060"/>
                </a:solidFill>
                <a:latin typeface="Arial"/>
                <a:cs typeface="Arial"/>
              </a:rPr>
              <a:t>always	</a:t>
            </a:r>
            <a:r>
              <a:rPr sz="3700" b="1" i="1" dirty="0">
                <a:solidFill>
                  <a:srgbClr val="002060"/>
                </a:solidFill>
                <a:latin typeface="Arial"/>
                <a:cs typeface="Arial"/>
              </a:rPr>
              <a:t>by </a:t>
            </a:r>
            <a:r>
              <a:rPr sz="3700" b="1" i="1" spc="-20" dirty="0">
                <a:solidFill>
                  <a:srgbClr val="002060"/>
                </a:solidFill>
                <a:latin typeface="Arial"/>
                <a:cs typeface="Arial"/>
              </a:rPr>
              <a:t>offering </a:t>
            </a:r>
            <a:r>
              <a:rPr sz="3700" b="1" i="1" spc="-15" dirty="0">
                <a:solidFill>
                  <a:srgbClr val="002060"/>
                </a:solidFill>
                <a:latin typeface="Arial"/>
                <a:cs typeface="Arial"/>
              </a:rPr>
              <a:t> </a:t>
            </a:r>
            <a:r>
              <a:rPr sz="3700" b="1" i="1" dirty="0">
                <a:solidFill>
                  <a:srgbClr val="002060"/>
                </a:solidFill>
                <a:latin typeface="Arial"/>
                <a:cs typeface="Arial"/>
              </a:rPr>
              <a:t>your </a:t>
            </a:r>
            <a:r>
              <a:rPr sz="3700" b="1" i="1" spc="-5" dirty="0">
                <a:solidFill>
                  <a:srgbClr val="002060"/>
                </a:solidFill>
                <a:latin typeface="Arial"/>
                <a:cs typeface="Arial"/>
              </a:rPr>
              <a:t>prayers </a:t>
            </a:r>
            <a:r>
              <a:rPr sz="3700" b="1" i="1" dirty="0">
                <a:solidFill>
                  <a:srgbClr val="002060"/>
                </a:solidFill>
                <a:latin typeface="Arial"/>
                <a:cs typeface="Arial"/>
              </a:rPr>
              <a:t>to </a:t>
            </a:r>
            <a:r>
              <a:rPr sz="3700" b="1" i="1" spc="-5" dirty="0">
                <a:solidFill>
                  <a:srgbClr val="002060"/>
                </a:solidFill>
                <a:latin typeface="Arial"/>
                <a:cs typeface="Arial"/>
              </a:rPr>
              <a:t>His Divine Grace </a:t>
            </a:r>
            <a:r>
              <a:rPr sz="3700" b="1" i="1" dirty="0">
                <a:solidFill>
                  <a:srgbClr val="002060"/>
                </a:solidFill>
                <a:latin typeface="Arial"/>
                <a:cs typeface="Arial"/>
              </a:rPr>
              <a:t> </a:t>
            </a:r>
            <a:r>
              <a:rPr sz="3700" b="1" i="1" spc="-5" dirty="0">
                <a:solidFill>
                  <a:srgbClr val="002060"/>
                </a:solidFill>
                <a:latin typeface="Arial"/>
                <a:cs typeface="Arial"/>
              </a:rPr>
              <a:t>Bhaktisiddhanta Goswami</a:t>
            </a:r>
            <a:r>
              <a:rPr sz="3700" b="1" i="1" spc="-10" dirty="0">
                <a:solidFill>
                  <a:srgbClr val="002060"/>
                </a:solidFill>
                <a:latin typeface="Arial"/>
                <a:cs typeface="Arial"/>
              </a:rPr>
              <a:t> </a:t>
            </a:r>
            <a:r>
              <a:rPr sz="3700" b="1" i="1" spc="-5" dirty="0">
                <a:solidFill>
                  <a:srgbClr val="002060"/>
                </a:solidFill>
                <a:latin typeface="Arial"/>
                <a:cs typeface="Arial"/>
              </a:rPr>
              <a:t>Maharaj.</a:t>
            </a:r>
            <a:endParaRPr sz="3700">
              <a:latin typeface="Arial"/>
              <a:cs typeface="Arial"/>
            </a:endParaRPr>
          </a:p>
          <a:p>
            <a:pPr>
              <a:lnSpc>
                <a:spcPct val="100000"/>
              </a:lnSpc>
              <a:spcBef>
                <a:spcPts val="40"/>
              </a:spcBef>
            </a:pPr>
            <a:endParaRPr sz="3700">
              <a:latin typeface="Arial"/>
              <a:cs typeface="Arial"/>
            </a:endParaRPr>
          </a:p>
          <a:p>
            <a:pPr marL="2506345" marR="2500630" algn="ctr">
              <a:lnSpc>
                <a:spcPts val="3910"/>
              </a:lnSpc>
            </a:pPr>
            <a:r>
              <a:rPr sz="3300" b="1" spc="-5" dirty="0">
                <a:solidFill>
                  <a:srgbClr val="002060"/>
                </a:solidFill>
                <a:latin typeface="Arial"/>
                <a:cs typeface="Arial"/>
              </a:rPr>
              <a:t>Letter</a:t>
            </a:r>
            <a:r>
              <a:rPr sz="3300" b="1" spc="-80" dirty="0">
                <a:solidFill>
                  <a:srgbClr val="002060"/>
                </a:solidFill>
                <a:latin typeface="Arial"/>
                <a:cs typeface="Arial"/>
              </a:rPr>
              <a:t> </a:t>
            </a:r>
            <a:r>
              <a:rPr sz="3300" b="1" spc="-5" dirty="0">
                <a:solidFill>
                  <a:srgbClr val="002060"/>
                </a:solidFill>
                <a:latin typeface="Arial"/>
                <a:cs typeface="Arial"/>
              </a:rPr>
              <a:t>to</a:t>
            </a:r>
            <a:r>
              <a:rPr sz="3300" b="1" spc="-70" dirty="0">
                <a:solidFill>
                  <a:srgbClr val="002060"/>
                </a:solidFill>
                <a:latin typeface="Arial"/>
                <a:cs typeface="Arial"/>
              </a:rPr>
              <a:t> </a:t>
            </a:r>
            <a:r>
              <a:rPr sz="3300" b="1" spc="-10" dirty="0">
                <a:solidFill>
                  <a:srgbClr val="002060"/>
                </a:solidFill>
                <a:latin typeface="Arial"/>
                <a:cs typeface="Arial"/>
              </a:rPr>
              <a:t>Brahmananda </a:t>
            </a:r>
            <a:r>
              <a:rPr sz="3300" b="1" spc="-905" dirty="0">
                <a:solidFill>
                  <a:srgbClr val="002060"/>
                </a:solidFill>
                <a:latin typeface="Arial"/>
                <a:cs typeface="Arial"/>
              </a:rPr>
              <a:t> </a:t>
            </a:r>
            <a:r>
              <a:rPr sz="3300" b="1" spc="-10" dirty="0">
                <a:solidFill>
                  <a:srgbClr val="002060"/>
                </a:solidFill>
                <a:latin typeface="Arial"/>
                <a:cs typeface="Arial"/>
              </a:rPr>
              <a:t>December</a:t>
            </a:r>
            <a:r>
              <a:rPr sz="3300" b="1" spc="-40" dirty="0">
                <a:solidFill>
                  <a:srgbClr val="002060"/>
                </a:solidFill>
                <a:latin typeface="Arial"/>
                <a:cs typeface="Arial"/>
              </a:rPr>
              <a:t> </a:t>
            </a:r>
            <a:r>
              <a:rPr sz="3300" b="1" spc="-5" dirty="0">
                <a:solidFill>
                  <a:srgbClr val="002060"/>
                </a:solidFill>
                <a:latin typeface="Arial"/>
                <a:cs typeface="Arial"/>
              </a:rPr>
              <a:t>12</a:t>
            </a:r>
            <a:r>
              <a:rPr sz="3300" b="1" spc="-7" baseline="17676" dirty="0">
                <a:solidFill>
                  <a:srgbClr val="002060"/>
                </a:solidFill>
                <a:latin typeface="Arial"/>
                <a:cs typeface="Arial"/>
              </a:rPr>
              <a:t>th</a:t>
            </a:r>
            <a:r>
              <a:rPr sz="3300" b="1" spc="-5" dirty="0">
                <a:solidFill>
                  <a:srgbClr val="002060"/>
                </a:solidFill>
                <a:latin typeface="Arial"/>
                <a:cs typeface="Arial"/>
              </a:rPr>
              <a:t>,1968</a:t>
            </a:r>
            <a:endParaRPr sz="3300">
              <a:latin typeface="Arial"/>
              <a:cs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96072" y="1795928"/>
            <a:ext cx="11511915" cy="7717155"/>
            <a:chOff x="296072" y="1795928"/>
            <a:chExt cx="11511915" cy="7717155"/>
          </a:xfrm>
        </p:grpSpPr>
        <p:pic>
          <p:nvPicPr>
            <p:cNvPr id="3" name="object 3"/>
            <p:cNvPicPr/>
            <p:nvPr/>
          </p:nvPicPr>
          <p:blipFill>
            <a:blip r:embed="rId2" cstate="print"/>
            <a:stretch>
              <a:fillRect/>
            </a:stretch>
          </p:blipFill>
          <p:spPr>
            <a:xfrm>
              <a:off x="337957" y="1837811"/>
              <a:ext cx="11427682" cy="7632929"/>
            </a:xfrm>
            <a:prstGeom prst="rect">
              <a:avLst/>
            </a:prstGeom>
          </p:spPr>
        </p:pic>
        <p:pic>
          <p:nvPicPr>
            <p:cNvPr id="4" name="object 4"/>
            <p:cNvPicPr/>
            <p:nvPr/>
          </p:nvPicPr>
          <p:blipFill>
            <a:blip r:embed="rId3" cstate="print"/>
            <a:stretch>
              <a:fillRect/>
            </a:stretch>
          </p:blipFill>
          <p:spPr>
            <a:xfrm>
              <a:off x="296072" y="1795928"/>
              <a:ext cx="11511449" cy="7716697"/>
            </a:xfrm>
            <a:prstGeom prst="rect">
              <a:avLst/>
            </a:prstGeom>
          </p:spPr>
        </p:pic>
      </p:grpSp>
      <p:sp>
        <p:nvSpPr>
          <p:cNvPr id="5" name="object 5"/>
          <p:cNvSpPr txBox="1">
            <a:spLocks noGrp="1"/>
          </p:cNvSpPr>
          <p:nvPr>
            <p:ph type="title"/>
          </p:nvPr>
        </p:nvSpPr>
        <p:spPr>
          <a:xfrm>
            <a:off x="12103186" y="2364231"/>
            <a:ext cx="7500620" cy="3305175"/>
          </a:xfrm>
          <a:prstGeom prst="rect">
            <a:avLst/>
          </a:prstGeom>
        </p:spPr>
        <p:txBody>
          <a:bodyPr vert="horz" wrap="square" lIns="0" tIns="45720" rIns="0" bIns="0" rtlCol="0">
            <a:spAutoFit/>
          </a:bodyPr>
          <a:lstStyle/>
          <a:p>
            <a:pPr marL="12065" marR="5080" indent="-1905" algn="ctr">
              <a:lnSpc>
                <a:spcPts val="4300"/>
              </a:lnSpc>
              <a:spcBef>
                <a:spcPts val="360"/>
              </a:spcBef>
              <a:tabLst>
                <a:tab pos="1266825" algn="l"/>
                <a:tab pos="3149600" algn="l"/>
              </a:tabLst>
            </a:pPr>
            <a:r>
              <a:rPr sz="3700" i="1" spc="5" dirty="0">
                <a:solidFill>
                  <a:srgbClr val="00405F"/>
                </a:solidFill>
                <a:latin typeface="Arial"/>
                <a:cs typeface="Arial"/>
              </a:rPr>
              <a:t>My</a:t>
            </a:r>
            <a:r>
              <a:rPr sz="3700" i="1" spc="15" dirty="0">
                <a:solidFill>
                  <a:srgbClr val="00405F"/>
                </a:solidFill>
                <a:latin typeface="Arial"/>
                <a:cs typeface="Arial"/>
              </a:rPr>
              <a:t> </a:t>
            </a:r>
            <a:r>
              <a:rPr sz="3700" i="1" dirty="0">
                <a:solidFill>
                  <a:srgbClr val="00405F"/>
                </a:solidFill>
                <a:latin typeface="Arial"/>
                <a:cs typeface="Arial"/>
              </a:rPr>
              <a:t>dear</a:t>
            </a:r>
            <a:r>
              <a:rPr sz="3700" i="1" spc="-5" dirty="0">
                <a:solidFill>
                  <a:srgbClr val="00405F"/>
                </a:solidFill>
                <a:latin typeface="Arial"/>
                <a:cs typeface="Arial"/>
              </a:rPr>
              <a:t> </a:t>
            </a:r>
            <a:r>
              <a:rPr sz="3700" i="1" dirty="0">
                <a:solidFill>
                  <a:srgbClr val="00405F"/>
                </a:solidFill>
                <a:latin typeface="Arial"/>
                <a:cs typeface="Arial"/>
              </a:rPr>
              <a:t>boys	and </a:t>
            </a:r>
            <a:r>
              <a:rPr sz="3700" i="1" spc="-5" dirty="0">
                <a:solidFill>
                  <a:srgbClr val="00405F"/>
                </a:solidFill>
                <a:latin typeface="Arial"/>
                <a:cs typeface="Arial"/>
              </a:rPr>
              <a:t>girls, </a:t>
            </a:r>
            <a:r>
              <a:rPr sz="3700" i="1" dirty="0">
                <a:solidFill>
                  <a:srgbClr val="00405F"/>
                </a:solidFill>
                <a:latin typeface="Arial"/>
                <a:cs typeface="Arial"/>
              </a:rPr>
              <a:t>you are </a:t>
            </a:r>
            <a:r>
              <a:rPr sz="3700" i="1" spc="5" dirty="0">
                <a:solidFill>
                  <a:srgbClr val="00405F"/>
                </a:solidFill>
                <a:latin typeface="Arial"/>
                <a:cs typeface="Arial"/>
              </a:rPr>
              <a:t> </a:t>
            </a:r>
            <a:r>
              <a:rPr sz="3700" i="1" spc="-5" dirty="0">
                <a:solidFill>
                  <a:srgbClr val="00405F"/>
                </a:solidFill>
                <a:latin typeface="Arial"/>
                <a:cs typeface="Arial"/>
              </a:rPr>
              <a:t>working </a:t>
            </a:r>
            <a:r>
              <a:rPr sz="3700" i="1" dirty="0">
                <a:solidFill>
                  <a:srgbClr val="00405F"/>
                </a:solidFill>
                <a:latin typeface="Arial"/>
                <a:cs typeface="Arial"/>
              </a:rPr>
              <a:t>so hard for broadcasting </a:t>
            </a:r>
            <a:r>
              <a:rPr sz="3700" i="1" spc="-1015" dirty="0">
                <a:solidFill>
                  <a:srgbClr val="00405F"/>
                </a:solidFill>
                <a:latin typeface="Arial"/>
                <a:cs typeface="Arial"/>
              </a:rPr>
              <a:t> </a:t>
            </a:r>
            <a:r>
              <a:rPr sz="3700" i="1" dirty="0">
                <a:solidFill>
                  <a:srgbClr val="00405F"/>
                </a:solidFill>
                <a:latin typeface="Arial"/>
                <a:cs typeface="Arial"/>
              </a:rPr>
              <a:t>the </a:t>
            </a:r>
            <a:r>
              <a:rPr sz="3700" i="1" spc="-5" dirty="0">
                <a:solidFill>
                  <a:srgbClr val="00405F"/>
                </a:solidFill>
                <a:latin typeface="Arial"/>
                <a:cs typeface="Arial"/>
              </a:rPr>
              <a:t>glories </a:t>
            </a:r>
            <a:r>
              <a:rPr sz="3700" i="1" dirty="0">
                <a:solidFill>
                  <a:srgbClr val="00405F"/>
                </a:solidFill>
                <a:latin typeface="Arial"/>
                <a:cs typeface="Arial"/>
              </a:rPr>
              <a:t>of </a:t>
            </a:r>
            <a:r>
              <a:rPr sz="3700" i="1" spc="-5" dirty="0">
                <a:solidFill>
                  <a:srgbClr val="00405F"/>
                </a:solidFill>
                <a:latin typeface="Arial"/>
                <a:cs typeface="Arial"/>
              </a:rPr>
              <a:t>Lord Krishna’s </a:t>
            </a:r>
            <a:r>
              <a:rPr sz="3700" i="1" dirty="0">
                <a:solidFill>
                  <a:srgbClr val="00405F"/>
                </a:solidFill>
                <a:latin typeface="Arial"/>
                <a:cs typeface="Arial"/>
              </a:rPr>
              <a:t> lotus	feet, and thus my </a:t>
            </a:r>
            <a:r>
              <a:rPr sz="3700" i="1" spc="-5" dirty="0">
                <a:solidFill>
                  <a:srgbClr val="00405F"/>
                </a:solidFill>
                <a:latin typeface="Arial"/>
                <a:cs typeface="Arial"/>
              </a:rPr>
              <a:t>Guru </a:t>
            </a:r>
            <a:r>
              <a:rPr sz="3700" i="1" dirty="0">
                <a:solidFill>
                  <a:srgbClr val="00405F"/>
                </a:solidFill>
                <a:latin typeface="Arial"/>
                <a:cs typeface="Arial"/>
              </a:rPr>
              <a:t> Maharaja</a:t>
            </a:r>
            <a:r>
              <a:rPr sz="3700" i="1" spc="-10" dirty="0">
                <a:solidFill>
                  <a:srgbClr val="00405F"/>
                </a:solidFill>
                <a:latin typeface="Arial"/>
                <a:cs typeface="Arial"/>
              </a:rPr>
              <a:t> </a:t>
            </a:r>
            <a:r>
              <a:rPr sz="3700" i="1" spc="-5" dirty="0">
                <a:solidFill>
                  <a:srgbClr val="00405F"/>
                </a:solidFill>
                <a:latin typeface="Arial"/>
                <a:cs typeface="Arial"/>
              </a:rPr>
              <a:t>will</a:t>
            </a:r>
            <a:r>
              <a:rPr sz="3700" i="1" spc="-15" dirty="0">
                <a:solidFill>
                  <a:srgbClr val="00405F"/>
                </a:solidFill>
                <a:latin typeface="Arial"/>
                <a:cs typeface="Arial"/>
              </a:rPr>
              <a:t> </a:t>
            </a:r>
            <a:r>
              <a:rPr sz="3700" i="1" dirty="0">
                <a:solidFill>
                  <a:srgbClr val="00405F"/>
                </a:solidFill>
                <a:latin typeface="Arial"/>
                <a:cs typeface="Arial"/>
              </a:rPr>
              <a:t>be</a:t>
            </a:r>
            <a:r>
              <a:rPr sz="3700" i="1" spc="-15" dirty="0">
                <a:solidFill>
                  <a:srgbClr val="00405F"/>
                </a:solidFill>
                <a:latin typeface="Arial"/>
                <a:cs typeface="Arial"/>
              </a:rPr>
              <a:t> </a:t>
            </a:r>
            <a:r>
              <a:rPr sz="3700" i="1" dirty="0">
                <a:solidFill>
                  <a:srgbClr val="00405F"/>
                </a:solidFill>
                <a:latin typeface="Arial"/>
                <a:cs typeface="Arial"/>
              </a:rPr>
              <a:t>so</a:t>
            </a:r>
            <a:r>
              <a:rPr sz="3700" i="1" spc="-5" dirty="0">
                <a:solidFill>
                  <a:srgbClr val="00405F"/>
                </a:solidFill>
                <a:latin typeface="Arial"/>
                <a:cs typeface="Arial"/>
              </a:rPr>
              <a:t> </a:t>
            </a:r>
            <a:r>
              <a:rPr sz="3700" i="1" dirty="0">
                <a:solidFill>
                  <a:srgbClr val="00405F"/>
                </a:solidFill>
                <a:latin typeface="Arial"/>
                <a:cs typeface="Arial"/>
              </a:rPr>
              <a:t>pleased</a:t>
            </a:r>
            <a:endParaRPr sz="3700">
              <a:latin typeface="Arial"/>
              <a:cs typeface="Arial"/>
            </a:endParaRPr>
          </a:p>
          <a:p>
            <a:pPr algn="ctr">
              <a:lnSpc>
                <a:spcPts val="4065"/>
              </a:lnSpc>
            </a:pPr>
            <a:r>
              <a:rPr sz="3700" i="1" dirty="0">
                <a:solidFill>
                  <a:srgbClr val="00405F"/>
                </a:solidFill>
                <a:latin typeface="Arial"/>
                <a:cs typeface="Arial"/>
              </a:rPr>
              <a:t>upon</a:t>
            </a:r>
            <a:r>
              <a:rPr sz="3700" i="1" spc="-85" dirty="0">
                <a:solidFill>
                  <a:srgbClr val="00405F"/>
                </a:solidFill>
                <a:latin typeface="Arial"/>
                <a:cs typeface="Arial"/>
              </a:rPr>
              <a:t> </a:t>
            </a:r>
            <a:r>
              <a:rPr sz="3700" i="1" dirty="0">
                <a:solidFill>
                  <a:srgbClr val="00405F"/>
                </a:solidFill>
                <a:latin typeface="Arial"/>
                <a:cs typeface="Arial"/>
              </a:rPr>
              <a:t>you.</a:t>
            </a:r>
            <a:endParaRPr sz="3700">
              <a:latin typeface="Arial"/>
              <a:cs typeface="Arial"/>
            </a:endParaRPr>
          </a:p>
        </p:txBody>
      </p:sp>
      <p:sp>
        <p:nvSpPr>
          <p:cNvPr id="6" name="object 6"/>
          <p:cNvSpPr txBox="1"/>
          <p:nvPr/>
        </p:nvSpPr>
        <p:spPr>
          <a:xfrm>
            <a:off x="12285211" y="6174232"/>
            <a:ext cx="7135495" cy="2725420"/>
          </a:xfrm>
          <a:prstGeom prst="rect">
            <a:avLst/>
          </a:prstGeom>
        </p:spPr>
        <p:txBody>
          <a:bodyPr vert="horz" wrap="square" lIns="0" tIns="45720" rIns="0" bIns="0" rtlCol="0">
            <a:spAutoFit/>
          </a:bodyPr>
          <a:lstStyle/>
          <a:p>
            <a:pPr marL="12065" marR="5080" indent="1270" algn="ctr">
              <a:lnSpc>
                <a:spcPts val="4300"/>
              </a:lnSpc>
              <a:spcBef>
                <a:spcPts val="360"/>
              </a:spcBef>
              <a:tabLst>
                <a:tab pos="2572385" algn="l"/>
              </a:tabLst>
            </a:pPr>
            <a:r>
              <a:rPr sz="3700" b="1" i="1" spc="-5" dirty="0">
                <a:solidFill>
                  <a:srgbClr val="00405F"/>
                </a:solidFill>
                <a:latin typeface="Arial"/>
                <a:cs typeface="Arial"/>
              </a:rPr>
              <a:t>Surely </a:t>
            </a:r>
            <a:r>
              <a:rPr sz="3700" b="1" i="1" dirty="0">
                <a:solidFill>
                  <a:srgbClr val="00405F"/>
                </a:solidFill>
                <a:latin typeface="Arial"/>
                <a:cs typeface="Arial"/>
              </a:rPr>
              <a:t>my</a:t>
            </a:r>
            <a:r>
              <a:rPr sz="3700" b="1" i="1" spc="5" dirty="0">
                <a:solidFill>
                  <a:srgbClr val="00405F"/>
                </a:solidFill>
                <a:latin typeface="Arial"/>
                <a:cs typeface="Arial"/>
              </a:rPr>
              <a:t> </a:t>
            </a:r>
            <a:r>
              <a:rPr sz="3700" b="1" i="1" spc="-5" dirty="0">
                <a:solidFill>
                  <a:srgbClr val="00405F"/>
                </a:solidFill>
                <a:latin typeface="Arial"/>
                <a:cs typeface="Arial"/>
              </a:rPr>
              <a:t>Guru Maharaja will </a:t>
            </a:r>
            <a:r>
              <a:rPr sz="3700" b="1" i="1" dirty="0">
                <a:solidFill>
                  <a:srgbClr val="00405F"/>
                </a:solidFill>
                <a:latin typeface="Arial"/>
                <a:cs typeface="Arial"/>
              </a:rPr>
              <a:t> bestow </a:t>
            </a:r>
            <a:r>
              <a:rPr sz="3700" b="1" i="1" spc="-5" dirty="0">
                <a:solidFill>
                  <a:srgbClr val="00405F"/>
                </a:solidFill>
                <a:latin typeface="Arial"/>
                <a:cs typeface="Arial"/>
              </a:rPr>
              <a:t>his	</a:t>
            </a:r>
            <a:r>
              <a:rPr sz="3700" b="1" i="1" dirty="0">
                <a:solidFill>
                  <a:srgbClr val="00405F"/>
                </a:solidFill>
                <a:latin typeface="Arial"/>
                <a:cs typeface="Arial"/>
              </a:rPr>
              <a:t>blessing</a:t>
            </a:r>
            <a:r>
              <a:rPr sz="3700" b="1" i="1" spc="-35" dirty="0">
                <a:solidFill>
                  <a:srgbClr val="00405F"/>
                </a:solidFill>
                <a:latin typeface="Arial"/>
                <a:cs typeface="Arial"/>
              </a:rPr>
              <a:t> </a:t>
            </a:r>
            <a:r>
              <a:rPr sz="3700" b="1" i="1" dirty="0">
                <a:solidFill>
                  <a:srgbClr val="00405F"/>
                </a:solidFill>
                <a:latin typeface="Arial"/>
                <a:cs typeface="Arial"/>
              </a:rPr>
              <a:t>a</a:t>
            </a:r>
            <a:r>
              <a:rPr sz="3700" b="1" i="1" spc="-30" dirty="0">
                <a:solidFill>
                  <a:srgbClr val="00405F"/>
                </a:solidFill>
                <a:latin typeface="Arial"/>
                <a:cs typeface="Arial"/>
              </a:rPr>
              <a:t> </a:t>
            </a:r>
            <a:r>
              <a:rPr sz="3700" b="1" i="1" dirty="0">
                <a:solidFill>
                  <a:srgbClr val="00405F"/>
                </a:solidFill>
                <a:latin typeface="Arial"/>
                <a:cs typeface="Arial"/>
              </a:rPr>
              <a:t>thousand </a:t>
            </a:r>
            <a:r>
              <a:rPr sz="3700" b="1" i="1" spc="-1010" dirty="0">
                <a:solidFill>
                  <a:srgbClr val="00405F"/>
                </a:solidFill>
                <a:latin typeface="Arial"/>
                <a:cs typeface="Arial"/>
              </a:rPr>
              <a:t> </a:t>
            </a:r>
            <a:r>
              <a:rPr sz="3700" b="1" i="1" spc="-5" dirty="0">
                <a:solidFill>
                  <a:srgbClr val="00405F"/>
                </a:solidFill>
                <a:latin typeface="Arial"/>
                <a:cs typeface="Arial"/>
              </a:rPr>
              <a:t>times</a:t>
            </a:r>
            <a:r>
              <a:rPr sz="3700" b="1" i="1" spc="-10" dirty="0">
                <a:solidFill>
                  <a:srgbClr val="00405F"/>
                </a:solidFill>
                <a:latin typeface="Arial"/>
                <a:cs typeface="Arial"/>
              </a:rPr>
              <a:t> </a:t>
            </a:r>
            <a:r>
              <a:rPr sz="3700" b="1" i="1" dirty="0">
                <a:solidFill>
                  <a:srgbClr val="00405F"/>
                </a:solidFill>
                <a:latin typeface="Arial"/>
                <a:cs typeface="Arial"/>
              </a:rPr>
              <a:t>more than</a:t>
            </a:r>
            <a:r>
              <a:rPr sz="3700" b="1" i="1" spc="-10" dirty="0">
                <a:solidFill>
                  <a:srgbClr val="00405F"/>
                </a:solidFill>
                <a:latin typeface="Arial"/>
                <a:cs typeface="Arial"/>
              </a:rPr>
              <a:t> </a:t>
            </a:r>
            <a:r>
              <a:rPr sz="3700" b="1" i="1" dirty="0">
                <a:solidFill>
                  <a:srgbClr val="00405F"/>
                </a:solidFill>
                <a:latin typeface="Arial"/>
                <a:cs typeface="Arial"/>
              </a:rPr>
              <a:t>me.</a:t>
            </a:r>
            <a:endParaRPr sz="3700">
              <a:latin typeface="Arial"/>
              <a:cs typeface="Arial"/>
            </a:endParaRPr>
          </a:p>
          <a:p>
            <a:pPr>
              <a:lnSpc>
                <a:spcPct val="100000"/>
              </a:lnSpc>
              <a:spcBef>
                <a:spcPts val="50"/>
              </a:spcBef>
            </a:pPr>
            <a:endParaRPr sz="3550">
              <a:latin typeface="Arial"/>
              <a:cs typeface="Arial"/>
            </a:endParaRPr>
          </a:p>
          <a:p>
            <a:pPr algn="ctr">
              <a:lnSpc>
                <a:spcPct val="100000"/>
              </a:lnSpc>
            </a:pPr>
            <a:r>
              <a:rPr sz="3300" b="1" spc="-5" dirty="0">
                <a:solidFill>
                  <a:srgbClr val="00405F"/>
                </a:solidFill>
                <a:latin typeface="Arial"/>
                <a:cs typeface="Arial"/>
              </a:rPr>
              <a:t>Letter</a:t>
            </a:r>
            <a:r>
              <a:rPr sz="3300" b="1" spc="-40" dirty="0">
                <a:solidFill>
                  <a:srgbClr val="00405F"/>
                </a:solidFill>
                <a:latin typeface="Arial"/>
                <a:cs typeface="Arial"/>
              </a:rPr>
              <a:t> </a:t>
            </a:r>
            <a:r>
              <a:rPr sz="3300" b="1" spc="-5" dirty="0">
                <a:solidFill>
                  <a:srgbClr val="00405F"/>
                </a:solidFill>
                <a:latin typeface="Arial"/>
                <a:cs typeface="Arial"/>
              </a:rPr>
              <a:t>to</a:t>
            </a:r>
            <a:r>
              <a:rPr sz="3300" b="1" spc="-35" dirty="0">
                <a:solidFill>
                  <a:srgbClr val="00405F"/>
                </a:solidFill>
                <a:latin typeface="Arial"/>
                <a:cs typeface="Arial"/>
              </a:rPr>
              <a:t> </a:t>
            </a:r>
            <a:r>
              <a:rPr sz="3300" b="1" spc="-5" dirty="0">
                <a:solidFill>
                  <a:srgbClr val="00405F"/>
                </a:solidFill>
                <a:latin typeface="Arial"/>
                <a:cs typeface="Arial"/>
              </a:rPr>
              <a:t>Ramesvara</a:t>
            </a:r>
            <a:r>
              <a:rPr sz="3300" b="1" spc="-30" dirty="0">
                <a:solidFill>
                  <a:srgbClr val="00405F"/>
                </a:solidFill>
                <a:latin typeface="Arial"/>
                <a:cs typeface="Arial"/>
              </a:rPr>
              <a:t> </a:t>
            </a:r>
            <a:r>
              <a:rPr sz="3300" b="1" spc="-10" dirty="0">
                <a:solidFill>
                  <a:srgbClr val="00405F"/>
                </a:solidFill>
                <a:latin typeface="Arial"/>
                <a:cs typeface="Arial"/>
              </a:rPr>
              <a:t>4/15/1973</a:t>
            </a:r>
            <a:endParaRPr sz="3300">
              <a:latin typeface="Arial"/>
              <a:cs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41169" y="490758"/>
            <a:ext cx="8134984" cy="10327640"/>
            <a:chOff x="1041169" y="490758"/>
            <a:chExt cx="8134984" cy="10327640"/>
          </a:xfrm>
        </p:grpSpPr>
        <p:pic>
          <p:nvPicPr>
            <p:cNvPr id="3" name="object 3"/>
            <p:cNvPicPr/>
            <p:nvPr/>
          </p:nvPicPr>
          <p:blipFill>
            <a:blip r:embed="rId2" cstate="print"/>
            <a:stretch>
              <a:fillRect/>
            </a:stretch>
          </p:blipFill>
          <p:spPr>
            <a:xfrm>
              <a:off x="1083052" y="532639"/>
              <a:ext cx="8051214" cy="10243275"/>
            </a:xfrm>
            <a:prstGeom prst="rect">
              <a:avLst/>
            </a:prstGeom>
          </p:spPr>
        </p:pic>
        <p:pic>
          <p:nvPicPr>
            <p:cNvPr id="4" name="object 4"/>
            <p:cNvPicPr/>
            <p:nvPr/>
          </p:nvPicPr>
          <p:blipFill>
            <a:blip r:embed="rId3" cstate="print"/>
            <a:stretch>
              <a:fillRect/>
            </a:stretch>
          </p:blipFill>
          <p:spPr>
            <a:xfrm>
              <a:off x="1041169" y="490758"/>
              <a:ext cx="8134982" cy="10327043"/>
            </a:xfrm>
            <a:prstGeom prst="rect">
              <a:avLst/>
            </a:prstGeom>
          </p:spPr>
        </p:pic>
      </p:grpSp>
      <p:sp>
        <p:nvSpPr>
          <p:cNvPr id="5" name="object 5"/>
          <p:cNvSpPr txBox="1">
            <a:spLocks noGrp="1"/>
          </p:cNvSpPr>
          <p:nvPr>
            <p:ph type="title"/>
          </p:nvPr>
        </p:nvSpPr>
        <p:spPr>
          <a:xfrm>
            <a:off x="9999022" y="3749040"/>
            <a:ext cx="8844915" cy="3710940"/>
          </a:xfrm>
          <a:prstGeom prst="rect">
            <a:avLst/>
          </a:prstGeom>
        </p:spPr>
        <p:txBody>
          <a:bodyPr vert="horz" wrap="square" lIns="0" tIns="23495" rIns="0" bIns="0" rtlCol="0">
            <a:spAutoFit/>
          </a:bodyPr>
          <a:lstStyle/>
          <a:p>
            <a:pPr marL="121285" marR="5080" indent="-109220" algn="just">
              <a:lnSpc>
                <a:spcPct val="98200"/>
              </a:lnSpc>
              <a:spcBef>
                <a:spcPts val="185"/>
              </a:spcBef>
            </a:pPr>
            <a:r>
              <a:rPr dirty="0"/>
              <a:t>Krsnadasa </a:t>
            </a:r>
            <a:r>
              <a:rPr spc="-5" dirty="0"/>
              <a:t>Kaviraja, </a:t>
            </a:r>
            <a:r>
              <a:rPr dirty="0"/>
              <a:t>who presented </a:t>
            </a:r>
            <a:r>
              <a:rPr spc="-1125" dirty="0"/>
              <a:t> </a:t>
            </a:r>
            <a:r>
              <a:rPr dirty="0"/>
              <a:t>the deepest </a:t>
            </a:r>
            <a:r>
              <a:rPr spc="-5" dirty="0"/>
              <a:t>understanding </a:t>
            </a:r>
            <a:r>
              <a:rPr dirty="0"/>
              <a:t>of Lord </a:t>
            </a:r>
            <a:r>
              <a:rPr spc="-1125" dirty="0"/>
              <a:t> </a:t>
            </a:r>
            <a:r>
              <a:rPr dirty="0"/>
              <a:t>Chaitanya and His </a:t>
            </a:r>
            <a:r>
              <a:rPr spc="-5" dirty="0"/>
              <a:t>teaching, </a:t>
            </a:r>
            <a:r>
              <a:rPr dirty="0"/>
              <a:t>was a </a:t>
            </a:r>
            <a:r>
              <a:rPr spc="5" dirty="0"/>
              <a:t> </a:t>
            </a:r>
            <a:r>
              <a:rPr dirty="0"/>
              <a:t>grand</a:t>
            </a:r>
            <a:r>
              <a:rPr spc="5" dirty="0"/>
              <a:t> </a:t>
            </a:r>
            <a:r>
              <a:rPr spc="-5" dirty="0"/>
              <a:t>disciple</a:t>
            </a:r>
            <a:r>
              <a:rPr dirty="0"/>
              <a:t> of</a:t>
            </a:r>
            <a:r>
              <a:rPr spc="5" dirty="0"/>
              <a:t> </a:t>
            </a:r>
            <a:r>
              <a:rPr dirty="0"/>
              <a:t>Lord </a:t>
            </a:r>
            <a:r>
              <a:rPr spc="-5" dirty="0"/>
              <a:t>Chaitanya.</a:t>
            </a:r>
          </a:p>
          <a:p>
            <a:pPr marL="363220" marR="168275" indent="-184150" algn="just">
              <a:lnSpc>
                <a:spcPts val="4800"/>
              </a:lnSpc>
              <a:spcBef>
                <a:spcPts val="100"/>
              </a:spcBef>
            </a:pPr>
            <a:r>
              <a:rPr spc="5" dirty="0"/>
              <a:t>He </a:t>
            </a:r>
            <a:r>
              <a:rPr dirty="0"/>
              <a:t>understood through his </a:t>
            </a:r>
            <a:r>
              <a:rPr spc="-5" dirty="0"/>
              <a:t>diksha </a:t>
            </a:r>
            <a:r>
              <a:rPr spc="-1125" dirty="0"/>
              <a:t> </a:t>
            </a:r>
            <a:r>
              <a:rPr dirty="0"/>
              <a:t>guru,</a:t>
            </a:r>
            <a:r>
              <a:rPr spc="-15" dirty="0"/>
              <a:t> </a:t>
            </a:r>
            <a:r>
              <a:rPr dirty="0"/>
              <a:t>Raghunath</a:t>
            </a:r>
            <a:r>
              <a:rPr spc="-5" dirty="0"/>
              <a:t> </a:t>
            </a:r>
            <a:r>
              <a:rPr dirty="0"/>
              <a:t>dasa</a:t>
            </a:r>
            <a:r>
              <a:rPr spc="-5" dirty="0"/>
              <a:t> </a:t>
            </a:r>
            <a:r>
              <a:rPr dirty="0"/>
              <a:t>Goswami.</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1452739" y="1832405"/>
            <a:ext cx="7382509" cy="7644130"/>
            <a:chOff x="11452739" y="1832405"/>
            <a:chExt cx="7382509" cy="7644130"/>
          </a:xfrm>
        </p:grpSpPr>
        <p:pic>
          <p:nvPicPr>
            <p:cNvPr id="3" name="object 3"/>
            <p:cNvPicPr/>
            <p:nvPr/>
          </p:nvPicPr>
          <p:blipFill>
            <a:blip r:embed="rId2" cstate="print"/>
            <a:stretch>
              <a:fillRect/>
            </a:stretch>
          </p:blipFill>
          <p:spPr>
            <a:xfrm>
              <a:off x="11494624" y="1874287"/>
              <a:ext cx="7298201" cy="7559978"/>
            </a:xfrm>
            <a:prstGeom prst="rect">
              <a:avLst/>
            </a:prstGeom>
          </p:spPr>
        </p:pic>
        <p:pic>
          <p:nvPicPr>
            <p:cNvPr id="4" name="object 4"/>
            <p:cNvPicPr/>
            <p:nvPr/>
          </p:nvPicPr>
          <p:blipFill>
            <a:blip r:embed="rId3" cstate="print"/>
            <a:stretch>
              <a:fillRect/>
            </a:stretch>
          </p:blipFill>
          <p:spPr>
            <a:xfrm>
              <a:off x="11452739" y="1832405"/>
              <a:ext cx="7381970" cy="7643745"/>
            </a:xfrm>
            <a:prstGeom prst="rect">
              <a:avLst/>
            </a:prstGeom>
          </p:spPr>
        </p:pic>
      </p:grpSp>
      <p:sp>
        <p:nvSpPr>
          <p:cNvPr id="5" name="object 5"/>
          <p:cNvSpPr txBox="1">
            <a:spLocks noGrp="1"/>
          </p:cNvSpPr>
          <p:nvPr>
            <p:ph type="title"/>
          </p:nvPr>
        </p:nvSpPr>
        <p:spPr>
          <a:xfrm>
            <a:off x="958832" y="1550416"/>
            <a:ext cx="9463405" cy="1668780"/>
          </a:xfrm>
          <a:prstGeom prst="rect">
            <a:avLst/>
          </a:prstGeom>
        </p:spPr>
        <p:txBody>
          <a:bodyPr vert="horz" wrap="square" lIns="0" tIns="45720" rIns="0" bIns="0" rtlCol="0">
            <a:spAutoFit/>
          </a:bodyPr>
          <a:lstStyle/>
          <a:p>
            <a:pPr marL="339090" marR="328295" indent="561340">
              <a:lnSpc>
                <a:spcPts val="4300"/>
              </a:lnSpc>
              <a:spcBef>
                <a:spcPts val="360"/>
              </a:spcBef>
              <a:tabLst>
                <a:tab pos="2954020" algn="l"/>
              </a:tabLst>
            </a:pPr>
            <a:r>
              <a:rPr sz="3700" i="1" dirty="0">
                <a:latin typeface="Arial"/>
                <a:cs typeface="Arial"/>
              </a:rPr>
              <a:t>Kṛṣṇadāsa</a:t>
            </a:r>
            <a:r>
              <a:rPr sz="3700" i="1" spc="5" dirty="0">
                <a:latin typeface="Arial"/>
                <a:cs typeface="Arial"/>
              </a:rPr>
              <a:t> </a:t>
            </a:r>
            <a:r>
              <a:rPr sz="3700" i="1" spc="-5" dirty="0">
                <a:latin typeface="Arial"/>
                <a:cs typeface="Arial"/>
              </a:rPr>
              <a:t>Kavirāja</a:t>
            </a:r>
            <a:r>
              <a:rPr sz="3700" i="1" dirty="0">
                <a:latin typeface="Arial"/>
                <a:cs typeface="Arial"/>
              </a:rPr>
              <a:t> Gosvāmī</a:t>
            </a:r>
            <a:r>
              <a:rPr sz="3700" i="1" spc="5" dirty="0">
                <a:latin typeface="Arial"/>
                <a:cs typeface="Arial"/>
              </a:rPr>
              <a:t> </a:t>
            </a:r>
            <a:r>
              <a:rPr sz="3700" i="1" dirty="0">
                <a:latin typeface="Arial"/>
                <a:cs typeface="Arial"/>
              </a:rPr>
              <a:t>says </a:t>
            </a:r>
            <a:r>
              <a:rPr sz="3700" i="1" spc="5" dirty="0">
                <a:latin typeface="Arial"/>
                <a:cs typeface="Arial"/>
              </a:rPr>
              <a:t> </a:t>
            </a:r>
            <a:r>
              <a:rPr sz="3700" i="1" dirty="0">
                <a:latin typeface="Arial"/>
                <a:cs typeface="Arial"/>
              </a:rPr>
              <a:t>that</a:t>
            </a:r>
            <a:r>
              <a:rPr sz="3700" i="1" spc="-5" dirty="0">
                <a:latin typeface="Arial"/>
                <a:cs typeface="Arial"/>
              </a:rPr>
              <a:t> </a:t>
            </a:r>
            <a:r>
              <a:rPr sz="3700" i="1" dirty="0">
                <a:latin typeface="Arial"/>
                <a:cs typeface="Arial"/>
              </a:rPr>
              <a:t>he</a:t>
            </a:r>
            <a:r>
              <a:rPr sz="3700" i="1" spc="15" dirty="0">
                <a:latin typeface="Arial"/>
                <a:cs typeface="Arial"/>
              </a:rPr>
              <a:t> </a:t>
            </a:r>
            <a:r>
              <a:rPr sz="3700" i="1" dirty="0">
                <a:latin typeface="Arial"/>
                <a:cs typeface="Arial"/>
              </a:rPr>
              <a:t>has	been</a:t>
            </a:r>
            <a:r>
              <a:rPr sz="3700" i="1" spc="-10" dirty="0">
                <a:latin typeface="Arial"/>
                <a:cs typeface="Arial"/>
              </a:rPr>
              <a:t> </a:t>
            </a:r>
            <a:r>
              <a:rPr sz="3700" i="1" spc="-5" dirty="0">
                <a:latin typeface="Arial"/>
                <a:cs typeface="Arial"/>
              </a:rPr>
              <a:t>able</a:t>
            </a:r>
            <a:r>
              <a:rPr sz="3700" i="1" spc="-15" dirty="0">
                <a:latin typeface="Arial"/>
                <a:cs typeface="Arial"/>
              </a:rPr>
              <a:t> </a:t>
            </a:r>
            <a:r>
              <a:rPr sz="3700" i="1" dirty="0">
                <a:latin typeface="Arial"/>
                <a:cs typeface="Arial"/>
              </a:rPr>
              <a:t>to</a:t>
            </a:r>
            <a:r>
              <a:rPr sz="3700" i="1" spc="-10" dirty="0">
                <a:latin typeface="Arial"/>
                <a:cs typeface="Arial"/>
              </a:rPr>
              <a:t> </a:t>
            </a:r>
            <a:r>
              <a:rPr sz="3700" i="1" dirty="0">
                <a:latin typeface="Arial"/>
                <a:cs typeface="Arial"/>
              </a:rPr>
              <a:t>describe</a:t>
            </a:r>
            <a:r>
              <a:rPr sz="3700" i="1" spc="-5" dirty="0">
                <a:latin typeface="Arial"/>
                <a:cs typeface="Arial"/>
              </a:rPr>
              <a:t> </a:t>
            </a:r>
            <a:r>
              <a:rPr sz="3700" i="1" dirty="0">
                <a:latin typeface="Arial"/>
                <a:cs typeface="Arial"/>
              </a:rPr>
              <a:t>these</a:t>
            </a:r>
            <a:endParaRPr sz="3700">
              <a:latin typeface="Arial"/>
              <a:cs typeface="Arial"/>
            </a:endParaRPr>
          </a:p>
          <a:p>
            <a:pPr marL="12700">
              <a:lnSpc>
                <a:spcPts val="4075"/>
              </a:lnSpc>
              <a:tabLst>
                <a:tab pos="1057275" algn="l"/>
              </a:tabLst>
            </a:pPr>
            <a:r>
              <a:rPr sz="3700" i="1" dirty="0">
                <a:latin typeface="Arial"/>
                <a:cs typeface="Arial"/>
              </a:rPr>
              <a:t>four	pastimes</a:t>
            </a:r>
            <a:r>
              <a:rPr sz="3700" i="1" spc="-5" dirty="0">
                <a:latin typeface="Arial"/>
                <a:cs typeface="Arial"/>
              </a:rPr>
              <a:t> </a:t>
            </a:r>
            <a:r>
              <a:rPr sz="3700" i="1" dirty="0">
                <a:latin typeface="Arial"/>
                <a:cs typeface="Arial"/>
              </a:rPr>
              <a:t>of </a:t>
            </a:r>
            <a:r>
              <a:rPr sz="3700" i="1" spc="-5" dirty="0">
                <a:latin typeface="Arial"/>
                <a:cs typeface="Arial"/>
              </a:rPr>
              <a:t>Śrī</a:t>
            </a:r>
            <a:r>
              <a:rPr sz="3700" i="1" spc="-15" dirty="0">
                <a:latin typeface="Arial"/>
                <a:cs typeface="Arial"/>
              </a:rPr>
              <a:t> </a:t>
            </a:r>
            <a:r>
              <a:rPr sz="3700" i="1" spc="-5" dirty="0">
                <a:latin typeface="Arial"/>
                <a:cs typeface="Arial"/>
              </a:rPr>
              <a:t>Caitanya</a:t>
            </a:r>
            <a:r>
              <a:rPr sz="3700" i="1" dirty="0">
                <a:latin typeface="Arial"/>
                <a:cs typeface="Arial"/>
              </a:rPr>
              <a:t> Mahāprabhu</a:t>
            </a:r>
            <a:endParaRPr sz="3700">
              <a:latin typeface="Arial"/>
              <a:cs typeface="Arial"/>
            </a:endParaRPr>
          </a:p>
        </p:txBody>
      </p:sp>
      <p:sp>
        <p:nvSpPr>
          <p:cNvPr id="6" name="object 6"/>
          <p:cNvSpPr txBox="1"/>
          <p:nvPr/>
        </p:nvSpPr>
        <p:spPr>
          <a:xfrm>
            <a:off x="1011145" y="3162807"/>
            <a:ext cx="9382125" cy="6562725"/>
          </a:xfrm>
          <a:prstGeom prst="rect">
            <a:avLst/>
          </a:prstGeom>
        </p:spPr>
        <p:txBody>
          <a:bodyPr vert="horz" wrap="square" lIns="0" tIns="12700" rIns="0" bIns="0" rtlCol="0">
            <a:spAutoFit/>
          </a:bodyPr>
          <a:lstStyle/>
          <a:p>
            <a:pPr marR="3175" algn="ctr">
              <a:lnSpc>
                <a:spcPct val="100000"/>
              </a:lnSpc>
              <a:spcBef>
                <a:spcPts val="100"/>
              </a:spcBef>
              <a:tabLst>
                <a:tab pos="5537200" algn="l"/>
              </a:tabLst>
            </a:pPr>
            <a:r>
              <a:rPr sz="3700" b="1" i="1" dirty="0">
                <a:solidFill>
                  <a:srgbClr val="002060"/>
                </a:solidFill>
                <a:latin typeface="Arial"/>
                <a:cs typeface="Arial"/>
              </a:rPr>
              <a:t>by the blessings</a:t>
            </a:r>
            <a:r>
              <a:rPr sz="3700" b="1" i="1" spc="5" dirty="0">
                <a:solidFill>
                  <a:srgbClr val="002060"/>
                </a:solidFill>
                <a:latin typeface="Arial"/>
                <a:cs typeface="Arial"/>
              </a:rPr>
              <a:t> </a:t>
            </a:r>
            <a:r>
              <a:rPr sz="3700" b="1" i="1" dirty="0">
                <a:solidFill>
                  <a:srgbClr val="002060"/>
                </a:solidFill>
                <a:latin typeface="Arial"/>
                <a:cs typeface="Arial"/>
              </a:rPr>
              <a:t>of </a:t>
            </a:r>
            <a:r>
              <a:rPr sz="3700" b="1" i="1" spc="-5" dirty="0">
                <a:solidFill>
                  <a:srgbClr val="002060"/>
                </a:solidFill>
                <a:latin typeface="Arial"/>
                <a:cs typeface="Arial"/>
              </a:rPr>
              <a:t>Śrīla	</a:t>
            </a:r>
            <a:r>
              <a:rPr sz="3700" b="1" i="1" dirty="0">
                <a:solidFill>
                  <a:srgbClr val="002060"/>
                </a:solidFill>
                <a:latin typeface="Arial"/>
                <a:cs typeface="Arial"/>
              </a:rPr>
              <a:t>Rūpa</a:t>
            </a:r>
            <a:r>
              <a:rPr sz="3700" b="1" i="1" spc="-45" dirty="0">
                <a:solidFill>
                  <a:srgbClr val="002060"/>
                </a:solidFill>
                <a:latin typeface="Arial"/>
                <a:cs typeface="Arial"/>
              </a:rPr>
              <a:t> </a:t>
            </a:r>
            <a:r>
              <a:rPr sz="3700" b="1" i="1" dirty="0">
                <a:solidFill>
                  <a:srgbClr val="002060"/>
                </a:solidFill>
                <a:latin typeface="Arial"/>
                <a:cs typeface="Arial"/>
              </a:rPr>
              <a:t>Gosvāmī.</a:t>
            </a:r>
            <a:endParaRPr sz="3700">
              <a:latin typeface="Arial"/>
              <a:cs typeface="Arial"/>
            </a:endParaRPr>
          </a:p>
          <a:p>
            <a:pPr>
              <a:lnSpc>
                <a:spcPct val="100000"/>
              </a:lnSpc>
            </a:pPr>
            <a:endParaRPr sz="4000">
              <a:latin typeface="Arial"/>
              <a:cs typeface="Arial"/>
            </a:endParaRPr>
          </a:p>
          <a:p>
            <a:pPr marL="12700" marR="5080" indent="-3175" algn="ctr">
              <a:lnSpc>
                <a:spcPct val="96900"/>
              </a:lnSpc>
              <a:tabLst>
                <a:tab pos="3197225" algn="l"/>
                <a:tab pos="3801110" algn="l"/>
                <a:tab pos="5579745" algn="l"/>
                <a:tab pos="6675120" algn="l"/>
                <a:tab pos="7301230" algn="l"/>
                <a:tab pos="7642225" algn="l"/>
              </a:tabLst>
            </a:pPr>
            <a:r>
              <a:rPr sz="3700" b="1" i="1" spc="-5" dirty="0">
                <a:solidFill>
                  <a:srgbClr val="002060"/>
                </a:solidFill>
                <a:latin typeface="Arial"/>
                <a:cs typeface="Arial"/>
              </a:rPr>
              <a:t>Kṛṣṇadāsa</a:t>
            </a:r>
            <a:r>
              <a:rPr sz="3700" b="1" i="1" spc="15" dirty="0">
                <a:solidFill>
                  <a:srgbClr val="002060"/>
                </a:solidFill>
                <a:latin typeface="Arial"/>
                <a:cs typeface="Arial"/>
              </a:rPr>
              <a:t> </a:t>
            </a:r>
            <a:r>
              <a:rPr sz="3700" b="1" i="1" spc="-5" dirty="0">
                <a:solidFill>
                  <a:srgbClr val="002060"/>
                </a:solidFill>
                <a:latin typeface="Arial"/>
                <a:cs typeface="Arial"/>
              </a:rPr>
              <a:t>Kavirāja</a:t>
            </a:r>
            <a:r>
              <a:rPr sz="3700" b="1" i="1" spc="15" dirty="0">
                <a:solidFill>
                  <a:srgbClr val="002060"/>
                </a:solidFill>
                <a:latin typeface="Arial"/>
                <a:cs typeface="Arial"/>
              </a:rPr>
              <a:t> </a:t>
            </a:r>
            <a:r>
              <a:rPr sz="3700" b="1" i="1" spc="-5" dirty="0">
                <a:solidFill>
                  <a:srgbClr val="002060"/>
                </a:solidFill>
                <a:latin typeface="Arial"/>
                <a:cs typeface="Arial"/>
              </a:rPr>
              <a:t>Gosvāmī</a:t>
            </a:r>
            <a:r>
              <a:rPr sz="3700" b="1" i="1" spc="60" dirty="0">
                <a:solidFill>
                  <a:srgbClr val="002060"/>
                </a:solidFill>
                <a:latin typeface="Arial"/>
                <a:cs typeface="Arial"/>
              </a:rPr>
              <a:t> </a:t>
            </a:r>
            <a:r>
              <a:rPr sz="3700" b="1" i="1" spc="-5" dirty="0">
                <a:solidFill>
                  <a:srgbClr val="002060"/>
                </a:solidFill>
                <a:latin typeface="Arial"/>
                <a:cs typeface="Arial"/>
              </a:rPr>
              <a:t>was	</a:t>
            </a:r>
            <a:r>
              <a:rPr sz="3700" b="1" i="1" dirty="0">
                <a:solidFill>
                  <a:srgbClr val="002060"/>
                </a:solidFill>
                <a:latin typeface="Arial"/>
                <a:cs typeface="Arial"/>
              </a:rPr>
              <a:t>not </a:t>
            </a:r>
            <a:r>
              <a:rPr sz="3700" b="1" i="1" spc="5" dirty="0">
                <a:solidFill>
                  <a:srgbClr val="002060"/>
                </a:solidFill>
                <a:latin typeface="Arial"/>
                <a:cs typeface="Arial"/>
              </a:rPr>
              <a:t> </a:t>
            </a:r>
            <a:r>
              <a:rPr sz="3700" b="1" i="1" spc="-5" dirty="0">
                <a:solidFill>
                  <a:srgbClr val="002060"/>
                </a:solidFill>
                <a:latin typeface="Arial"/>
                <a:cs typeface="Arial"/>
              </a:rPr>
              <a:t>actually</a:t>
            </a:r>
            <a:r>
              <a:rPr sz="3700" b="1" i="1" spc="15" dirty="0">
                <a:solidFill>
                  <a:srgbClr val="002060"/>
                </a:solidFill>
                <a:latin typeface="Arial"/>
                <a:cs typeface="Arial"/>
              </a:rPr>
              <a:t> </a:t>
            </a:r>
            <a:r>
              <a:rPr sz="3700" b="1" i="1" dirty="0">
                <a:solidFill>
                  <a:srgbClr val="002060"/>
                </a:solidFill>
                <a:latin typeface="Arial"/>
                <a:cs typeface="Arial"/>
              </a:rPr>
              <a:t>a</a:t>
            </a:r>
            <a:r>
              <a:rPr sz="3700" b="1" i="1" spc="25" dirty="0">
                <a:solidFill>
                  <a:srgbClr val="002060"/>
                </a:solidFill>
                <a:latin typeface="Arial"/>
                <a:cs typeface="Arial"/>
              </a:rPr>
              <a:t> </a:t>
            </a:r>
            <a:r>
              <a:rPr sz="3700" b="1" i="1" dirty="0">
                <a:solidFill>
                  <a:srgbClr val="002060"/>
                </a:solidFill>
                <a:latin typeface="Arial"/>
                <a:cs typeface="Arial"/>
              </a:rPr>
              <a:t>direct</a:t>
            </a:r>
            <a:r>
              <a:rPr sz="3700" b="1" i="1" spc="15" dirty="0">
                <a:solidFill>
                  <a:srgbClr val="002060"/>
                </a:solidFill>
                <a:latin typeface="Arial"/>
                <a:cs typeface="Arial"/>
              </a:rPr>
              <a:t> </a:t>
            </a:r>
            <a:r>
              <a:rPr sz="3700" b="1" i="1" spc="-5" dirty="0">
                <a:solidFill>
                  <a:srgbClr val="002060"/>
                </a:solidFill>
                <a:latin typeface="Arial"/>
                <a:cs typeface="Arial"/>
              </a:rPr>
              <a:t>disciple	</a:t>
            </a:r>
            <a:r>
              <a:rPr sz="3700" b="1" i="1" dirty="0">
                <a:solidFill>
                  <a:srgbClr val="002060"/>
                </a:solidFill>
                <a:latin typeface="Arial"/>
                <a:cs typeface="Arial"/>
              </a:rPr>
              <a:t>of </a:t>
            </a:r>
            <a:r>
              <a:rPr sz="3700" b="1" i="1" spc="-5" dirty="0">
                <a:solidFill>
                  <a:srgbClr val="002060"/>
                </a:solidFill>
                <a:latin typeface="Arial"/>
                <a:cs typeface="Arial"/>
              </a:rPr>
              <a:t>Śrīla	</a:t>
            </a:r>
            <a:r>
              <a:rPr sz="3700" b="1" i="1" dirty="0">
                <a:solidFill>
                  <a:srgbClr val="002060"/>
                </a:solidFill>
                <a:latin typeface="Arial"/>
                <a:cs typeface="Arial"/>
              </a:rPr>
              <a:t>Rūpa </a:t>
            </a:r>
            <a:r>
              <a:rPr sz="3700" b="1" i="1" spc="5" dirty="0">
                <a:solidFill>
                  <a:srgbClr val="002060"/>
                </a:solidFill>
                <a:latin typeface="Arial"/>
                <a:cs typeface="Arial"/>
              </a:rPr>
              <a:t> </a:t>
            </a:r>
            <a:r>
              <a:rPr sz="3700" b="1" i="1" spc="-5" dirty="0">
                <a:solidFill>
                  <a:srgbClr val="002060"/>
                </a:solidFill>
                <a:latin typeface="Arial"/>
                <a:cs typeface="Arial"/>
              </a:rPr>
              <a:t>G</a:t>
            </a:r>
            <a:r>
              <a:rPr sz="3700" b="1" i="1" dirty="0">
                <a:solidFill>
                  <a:srgbClr val="002060"/>
                </a:solidFill>
                <a:latin typeface="Arial"/>
                <a:cs typeface="Arial"/>
              </a:rPr>
              <a:t>osvā</a:t>
            </a:r>
            <a:r>
              <a:rPr sz="3700" b="1" i="1" spc="-5" dirty="0">
                <a:solidFill>
                  <a:srgbClr val="002060"/>
                </a:solidFill>
                <a:latin typeface="Arial"/>
                <a:cs typeface="Arial"/>
              </a:rPr>
              <a:t>mī</a:t>
            </a:r>
            <a:r>
              <a:rPr sz="3700" b="1" i="1" dirty="0">
                <a:solidFill>
                  <a:srgbClr val="002060"/>
                </a:solidFill>
                <a:latin typeface="Arial"/>
                <a:cs typeface="Arial"/>
              </a:rPr>
              <a:t>,</a:t>
            </a:r>
            <a:r>
              <a:rPr sz="3700" b="1" i="1" spc="-10" dirty="0">
                <a:solidFill>
                  <a:srgbClr val="002060"/>
                </a:solidFill>
                <a:latin typeface="Arial"/>
                <a:cs typeface="Arial"/>
              </a:rPr>
              <a:t> </a:t>
            </a:r>
            <a:r>
              <a:rPr sz="3700" b="1" i="1" dirty="0">
                <a:solidFill>
                  <a:srgbClr val="002060"/>
                </a:solidFill>
                <a:latin typeface="Arial"/>
                <a:cs typeface="Arial"/>
              </a:rPr>
              <a:t>but he	</a:t>
            </a:r>
            <a:r>
              <a:rPr sz="3700" b="1" i="1" spc="5" dirty="0">
                <a:solidFill>
                  <a:srgbClr val="002060"/>
                </a:solidFill>
                <a:latin typeface="Arial"/>
                <a:cs typeface="Arial"/>
              </a:rPr>
              <a:t>f</a:t>
            </a:r>
            <a:r>
              <a:rPr sz="3700" b="1" i="1" dirty="0">
                <a:solidFill>
                  <a:srgbClr val="002060"/>
                </a:solidFill>
                <a:latin typeface="Arial"/>
                <a:cs typeface="Arial"/>
              </a:rPr>
              <a:t>o</a:t>
            </a:r>
            <a:r>
              <a:rPr sz="3700" b="1" i="1" spc="-5" dirty="0">
                <a:solidFill>
                  <a:srgbClr val="002060"/>
                </a:solidFill>
                <a:latin typeface="Arial"/>
                <a:cs typeface="Arial"/>
              </a:rPr>
              <a:t>ll</a:t>
            </a:r>
            <a:r>
              <a:rPr sz="3700" b="1" i="1" dirty="0">
                <a:solidFill>
                  <a:srgbClr val="002060"/>
                </a:solidFill>
                <a:latin typeface="Arial"/>
                <a:cs typeface="Arial"/>
              </a:rPr>
              <a:t>o</a:t>
            </a:r>
            <a:r>
              <a:rPr sz="3700" b="1" i="1" spc="-5" dirty="0">
                <a:solidFill>
                  <a:srgbClr val="002060"/>
                </a:solidFill>
                <a:latin typeface="Arial"/>
                <a:cs typeface="Arial"/>
              </a:rPr>
              <a:t>w</a:t>
            </a:r>
            <a:r>
              <a:rPr sz="3700" b="1" i="1" dirty="0">
                <a:solidFill>
                  <a:srgbClr val="002060"/>
                </a:solidFill>
                <a:latin typeface="Arial"/>
                <a:cs typeface="Arial"/>
              </a:rPr>
              <a:t>ed </a:t>
            </a:r>
            <a:r>
              <a:rPr sz="3700" b="1" i="1" spc="5" dirty="0">
                <a:solidFill>
                  <a:srgbClr val="002060"/>
                </a:solidFill>
                <a:latin typeface="Arial"/>
                <a:cs typeface="Arial"/>
              </a:rPr>
              <a:t>t</a:t>
            </a:r>
            <a:r>
              <a:rPr sz="3700" b="1" i="1" dirty="0">
                <a:solidFill>
                  <a:srgbClr val="002060"/>
                </a:solidFill>
                <a:latin typeface="Arial"/>
                <a:cs typeface="Arial"/>
              </a:rPr>
              <a:t>he	</a:t>
            </a:r>
            <a:r>
              <a:rPr sz="3700" b="1" i="1" spc="-5" dirty="0">
                <a:solidFill>
                  <a:srgbClr val="002060"/>
                </a:solidFill>
                <a:latin typeface="Arial"/>
                <a:cs typeface="Arial"/>
              </a:rPr>
              <a:t>i</a:t>
            </a:r>
            <a:r>
              <a:rPr sz="3700" b="1" i="1" dirty="0">
                <a:solidFill>
                  <a:srgbClr val="002060"/>
                </a:solidFill>
                <a:latin typeface="Arial"/>
                <a:cs typeface="Arial"/>
              </a:rPr>
              <a:t>ns</a:t>
            </a:r>
            <a:r>
              <a:rPr sz="3700" b="1" i="1" spc="5" dirty="0">
                <a:solidFill>
                  <a:srgbClr val="002060"/>
                </a:solidFill>
                <a:latin typeface="Arial"/>
                <a:cs typeface="Arial"/>
              </a:rPr>
              <a:t>t</a:t>
            </a:r>
            <a:r>
              <a:rPr sz="3700" b="1" i="1" spc="-5" dirty="0">
                <a:solidFill>
                  <a:srgbClr val="002060"/>
                </a:solidFill>
                <a:latin typeface="Arial"/>
                <a:cs typeface="Arial"/>
              </a:rPr>
              <a:t>r</a:t>
            </a:r>
            <a:r>
              <a:rPr sz="3700" b="1" i="1" dirty="0">
                <a:solidFill>
                  <a:srgbClr val="002060"/>
                </a:solidFill>
                <a:latin typeface="Arial"/>
                <a:cs typeface="Arial"/>
              </a:rPr>
              <a:t>uc</a:t>
            </a:r>
            <a:r>
              <a:rPr sz="3700" b="1" i="1" spc="5" dirty="0">
                <a:solidFill>
                  <a:srgbClr val="002060"/>
                </a:solidFill>
                <a:latin typeface="Arial"/>
                <a:cs typeface="Arial"/>
              </a:rPr>
              <a:t>t</a:t>
            </a:r>
            <a:r>
              <a:rPr sz="3700" b="1" i="1" spc="-5" dirty="0">
                <a:solidFill>
                  <a:srgbClr val="002060"/>
                </a:solidFill>
                <a:latin typeface="Arial"/>
                <a:cs typeface="Arial"/>
              </a:rPr>
              <a:t>i</a:t>
            </a:r>
            <a:r>
              <a:rPr sz="3700" b="1" i="1" dirty="0">
                <a:solidFill>
                  <a:srgbClr val="002060"/>
                </a:solidFill>
                <a:latin typeface="Arial"/>
                <a:cs typeface="Arial"/>
              </a:rPr>
              <a:t>ons  given</a:t>
            </a:r>
            <a:r>
              <a:rPr sz="3700" b="1" i="1" spc="-5" dirty="0">
                <a:solidFill>
                  <a:srgbClr val="002060"/>
                </a:solidFill>
                <a:latin typeface="Arial"/>
                <a:cs typeface="Arial"/>
              </a:rPr>
              <a:t> </a:t>
            </a:r>
            <a:r>
              <a:rPr sz="3700" b="1" i="1" dirty="0">
                <a:solidFill>
                  <a:srgbClr val="002060"/>
                </a:solidFill>
                <a:latin typeface="Arial"/>
                <a:cs typeface="Arial"/>
              </a:rPr>
              <a:t>by </a:t>
            </a:r>
            <a:r>
              <a:rPr sz="3700" b="1" i="1" spc="-5" dirty="0">
                <a:solidFill>
                  <a:srgbClr val="002060"/>
                </a:solidFill>
                <a:latin typeface="Arial"/>
                <a:cs typeface="Arial"/>
              </a:rPr>
              <a:t>Śrīla	</a:t>
            </a:r>
            <a:r>
              <a:rPr sz="3700" b="1" i="1" dirty="0">
                <a:solidFill>
                  <a:srgbClr val="002060"/>
                </a:solidFill>
                <a:latin typeface="Arial"/>
                <a:cs typeface="Arial"/>
              </a:rPr>
              <a:t>Rūpa</a:t>
            </a:r>
            <a:r>
              <a:rPr sz="3700" b="1" i="1" spc="-5" dirty="0">
                <a:solidFill>
                  <a:srgbClr val="002060"/>
                </a:solidFill>
                <a:latin typeface="Arial"/>
                <a:cs typeface="Arial"/>
              </a:rPr>
              <a:t> </a:t>
            </a:r>
            <a:r>
              <a:rPr sz="3700" b="1" i="1" dirty="0">
                <a:solidFill>
                  <a:srgbClr val="002060"/>
                </a:solidFill>
                <a:latin typeface="Arial"/>
                <a:cs typeface="Arial"/>
              </a:rPr>
              <a:t>Gosvāmī</a:t>
            </a:r>
            <a:r>
              <a:rPr sz="3700" b="1" i="1" spc="-15" dirty="0">
                <a:solidFill>
                  <a:srgbClr val="002060"/>
                </a:solidFill>
                <a:latin typeface="Arial"/>
                <a:cs typeface="Arial"/>
              </a:rPr>
              <a:t> </a:t>
            </a:r>
            <a:r>
              <a:rPr sz="3700" b="1" i="1" spc="-5" dirty="0">
                <a:solidFill>
                  <a:srgbClr val="002060"/>
                </a:solidFill>
                <a:latin typeface="Arial"/>
                <a:cs typeface="Arial"/>
              </a:rPr>
              <a:t>in</a:t>
            </a:r>
            <a:endParaRPr sz="3700">
              <a:latin typeface="Arial"/>
              <a:cs typeface="Arial"/>
            </a:endParaRPr>
          </a:p>
          <a:p>
            <a:pPr marR="3175" algn="ctr">
              <a:lnSpc>
                <a:spcPts val="4105"/>
              </a:lnSpc>
            </a:pPr>
            <a:r>
              <a:rPr sz="3700" b="1" i="1" dirty="0">
                <a:solidFill>
                  <a:srgbClr val="002060"/>
                </a:solidFill>
                <a:latin typeface="Arial"/>
                <a:cs typeface="Arial"/>
              </a:rPr>
              <a:t>the</a:t>
            </a:r>
            <a:r>
              <a:rPr sz="3700" b="1" i="1" spc="-15" dirty="0">
                <a:solidFill>
                  <a:srgbClr val="002060"/>
                </a:solidFill>
                <a:latin typeface="Arial"/>
                <a:cs typeface="Arial"/>
              </a:rPr>
              <a:t> </a:t>
            </a:r>
            <a:r>
              <a:rPr sz="3700" b="1" i="1" dirty="0">
                <a:solidFill>
                  <a:srgbClr val="002060"/>
                </a:solidFill>
                <a:latin typeface="Arial"/>
                <a:cs typeface="Arial"/>
              </a:rPr>
              <a:t>Bhakti-rasāmṛta-sindhu.</a:t>
            </a:r>
            <a:r>
              <a:rPr sz="3700" b="1" i="1" spc="-15" dirty="0">
                <a:solidFill>
                  <a:srgbClr val="002060"/>
                </a:solidFill>
                <a:latin typeface="Arial"/>
                <a:cs typeface="Arial"/>
              </a:rPr>
              <a:t> </a:t>
            </a:r>
            <a:r>
              <a:rPr sz="3700" b="1" i="1" dirty="0">
                <a:solidFill>
                  <a:srgbClr val="002060"/>
                </a:solidFill>
                <a:latin typeface="Arial"/>
                <a:cs typeface="Arial"/>
              </a:rPr>
              <a:t>He</a:t>
            </a:r>
            <a:r>
              <a:rPr sz="3700" b="1" i="1" spc="-5" dirty="0">
                <a:solidFill>
                  <a:srgbClr val="002060"/>
                </a:solidFill>
                <a:latin typeface="Arial"/>
                <a:cs typeface="Arial"/>
              </a:rPr>
              <a:t> </a:t>
            </a:r>
            <a:r>
              <a:rPr sz="3700" b="1" i="1" dirty="0">
                <a:solidFill>
                  <a:srgbClr val="002060"/>
                </a:solidFill>
                <a:latin typeface="Arial"/>
                <a:cs typeface="Arial"/>
              </a:rPr>
              <a:t>therefore</a:t>
            </a:r>
            <a:endParaRPr sz="3700">
              <a:latin typeface="Arial"/>
              <a:cs typeface="Arial"/>
            </a:endParaRPr>
          </a:p>
          <a:p>
            <a:pPr marL="701675" marR="696595" algn="ctr">
              <a:lnSpc>
                <a:spcPts val="4300"/>
              </a:lnSpc>
              <a:spcBef>
                <a:spcPts val="310"/>
              </a:spcBef>
            </a:pPr>
            <a:r>
              <a:rPr sz="3700" b="1" i="1" dirty="0">
                <a:solidFill>
                  <a:srgbClr val="002060"/>
                </a:solidFill>
                <a:latin typeface="Arial"/>
                <a:cs typeface="Arial"/>
              </a:rPr>
              <a:t>acted</a:t>
            </a:r>
            <a:r>
              <a:rPr sz="3700" b="1" i="1" spc="5" dirty="0">
                <a:solidFill>
                  <a:srgbClr val="002060"/>
                </a:solidFill>
                <a:latin typeface="Arial"/>
                <a:cs typeface="Arial"/>
              </a:rPr>
              <a:t> </a:t>
            </a:r>
            <a:r>
              <a:rPr sz="3700" b="1" i="1" spc="-5" dirty="0">
                <a:solidFill>
                  <a:srgbClr val="002060"/>
                </a:solidFill>
                <a:latin typeface="Arial"/>
                <a:cs typeface="Arial"/>
              </a:rPr>
              <a:t>according</a:t>
            </a:r>
            <a:r>
              <a:rPr sz="3700" b="1" i="1" dirty="0">
                <a:solidFill>
                  <a:srgbClr val="002060"/>
                </a:solidFill>
                <a:latin typeface="Arial"/>
                <a:cs typeface="Arial"/>
              </a:rPr>
              <a:t> to</a:t>
            </a:r>
            <a:r>
              <a:rPr sz="3700" b="1" i="1" spc="-5" dirty="0">
                <a:solidFill>
                  <a:srgbClr val="002060"/>
                </a:solidFill>
                <a:latin typeface="Arial"/>
                <a:cs typeface="Arial"/>
              </a:rPr>
              <a:t> </a:t>
            </a:r>
            <a:r>
              <a:rPr sz="3700" b="1" i="1" dirty="0">
                <a:solidFill>
                  <a:srgbClr val="002060"/>
                </a:solidFill>
                <a:latin typeface="Arial"/>
                <a:cs typeface="Arial"/>
              </a:rPr>
              <a:t>the </a:t>
            </a:r>
            <a:r>
              <a:rPr sz="3700" b="1" i="1" spc="-5" dirty="0">
                <a:solidFill>
                  <a:srgbClr val="002060"/>
                </a:solidFill>
                <a:latin typeface="Arial"/>
                <a:cs typeface="Arial"/>
              </a:rPr>
              <a:t>directions</a:t>
            </a:r>
            <a:r>
              <a:rPr sz="3700" b="1" i="1" dirty="0">
                <a:solidFill>
                  <a:srgbClr val="002060"/>
                </a:solidFill>
                <a:latin typeface="Arial"/>
                <a:cs typeface="Arial"/>
              </a:rPr>
              <a:t> of </a:t>
            </a:r>
            <a:r>
              <a:rPr sz="3700" b="1" i="1" spc="-1015" dirty="0">
                <a:solidFill>
                  <a:srgbClr val="002060"/>
                </a:solidFill>
                <a:latin typeface="Arial"/>
                <a:cs typeface="Arial"/>
              </a:rPr>
              <a:t> </a:t>
            </a:r>
            <a:r>
              <a:rPr sz="3700" b="1" i="1" dirty="0">
                <a:solidFill>
                  <a:srgbClr val="002060"/>
                </a:solidFill>
                <a:latin typeface="Arial"/>
                <a:cs typeface="Arial"/>
              </a:rPr>
              <a:t>Rūpa </a:t>
            </a:r>
            <a:r>
              <a:rPr sz="3700" b="1" i="1" spc="5" dirty="0">
                <a:solidFill>
                  <a:srgbClr val="002060"/>
                </a:solidFill>
                <a:latin typeface="Arial"/>
                <a:cs typeface="Arial"/>
              </a:rPr>
              <a:t>Gosvāmī </a:t>
            </a:r>
            <a:r>
              <a:rPr sz="3700" b="1" i="1" dirty="0">
                <a:solidFill>
                  <a:srgbClr val="002060"/>
                </a:solidFill>
                <a:latin typeface="Arial"/>
                <a:cs typeface="Arial"/>
              </a:rPr>
              <a:t>and prayed </a:t>
            </a:r>
            <a:r>
              <a:rPr sz="3700" b="1" i="1" spc="-5" dirty="0">
                <a:solidFill>
                  <a:srgbClr val="002060"/>
                </a:solidFill>
                <a:latin typeface="Arial"/>
                <a:cs typeface="Arial"/>
              </a:rPr>
              <a:t>in every </a:t>
            </a:r>
            <a:r>
              <a:rPr sz="3700" b="1" i="1" dirty="0">
                <a:solidFill>
                  <a:srgbClr val="002060"/>
                </a:solidFill>
                <a:latin typeface="Arial"/>
                <a:cs typeface="Arial"/>
              </a:rPr>
              <a:t> chapter</a:t>
            </a:r>
            <a:r>
              <a:rPr sz="3700" b="1" i="1" spc="-15" dirty="0">
                <a:solidFill>
                  <a:srgbClr val="002060"/>
                </a:solidFill>
                <a:latin typeface="Arial"/>
                <a:cs typeface="Arial"/>
              </a:rPr>
              <a:t> </a:t>
            </a:r>
            <a:r>
              <a:rPr sz="3700" b="1" i="1" dirty="0">
                <a:solidFill>
                  <a:srgbClr val="002060"/>
                </a:solidFill>
                <a:latin typeface="Arial"/>
                <a:cs typeface="Arial"/>
              </a:rPr>
              <a:t>for</a:t>
            </a:r>
            <a:r>
              <a:rPr sz="3700" b="1" i="1" spc="-15" dirty="0">
                <a:solidFill>
                  <a:srgbClr val="002060"/>
                </a:solidFill>
                <a:latin typeface="Arial"/>
                <a:cs typeface="Arial"/>
              </a:rPr>
              <a:t> </a:t>
            </a:r>
            <a:r>
              <a:rPr sz="3700" b="1" i="1" spc="-5" dirty="0">
                <a:solidFill>
                  <a:srgbClr val="002060"/>
                </a:solidFill>
                <a:latin typeface="Arial"/>
                <a:cs typeface="Arial"/>
              </a:rPr>
              <a:t>his</a:t>
            </a:r>
            <a:r>
              <a:rPr sz="3700" b="1" i="1" dirty="0">
                <a:solidFill>
                  <a:srgbClr val="002060"/>
                </a:solidFill>
                <a:latin typeface="Arial"/>
                <a:cs typeface="Arial"/>
              </a:rPr>
              <a:t> </a:t>
            </a:r>
            <a:r>
              <a:rPr sz="3700" b="1" i="1" spc="-40" dirty="0">
                <a:solidFill>
                  <a:srgbClr val="002060"/>
                </a:solidFill>
                <a:latin typeface="Arial"/>
                <a:cs typeface="Arial"/>
              </a:rPr>
              <a:t>mercy.</a:t>
            </a:r>
            <a:endParaRPr sz="3700">
              <a:latin typeface="Arial"/>
              <a:cs typeface="Arial"/>
            </a:endParaRPr>
          </a:p>
          <a:p>
            <a:pPr>
              <a:lnSpc>
                <a:spcPct val="100000"/>
              </a:lnSpc>
              <a:spcBef>
                <a:spcPts val="30"/>
              </a:spcBef>
            </a:pPr>
            <a:endParaRPr sz="3400">
              <a:latin typeface="Arial"/>
              <a:cs typeface="Arial"/>
            </a:endParaRPr>
          </a:p>
          <a:p>
            <a:pPr marR="1905" algn="ctr">
              <a:lnSpc>
                <a:spcPct val="100000"/>
              </a:lnSpc>
              <a:spcBef>
                <a:spcPts val="5"/>
              </a:spcBef>
            </a:pPr>
            <a:r>
              <a:rPr sz="3300" b="1" spc="-5" dirty="0">
                <a:solidFill>
                  <a:srgbClr val="002060"/>
                </a:solidFill>
                <a:latin typeface="Arial"/>
                <a:cs typeface="Arial"/>
              </a:rPr>
              <a:t>C</a:t>
            </a:r>
            <a:r>
              <a:rPr sz="3300" b="1" dirty="0">
                <a:solidFill>
                  <a:srgbClr val="002060"/>
                </a:solidFill>
                <a:latin typeface="Arial"/>
                <a:cs typeface="Arial"/>
              </a:rPr>
              <a:t>C</a:t>
            </a:r>
            <a:r>
              <a:rPr sz="3300" b="1" spc="-265" dirty="0">
                <a:solidFill>
                  <a:srgbClr val="002060"/>
                </a:solidFill>
                <a:latin typeface="Arial"/>
                <a:cs typeface="Arial"/>
              </a:rPr>
              <a:t> </a:t>
            </a:r>
            <a:r>
              <a:rPr sz="3300" b="1" spc="-5" dirty="0">
                <a:solidFill>
                  <a:srgbClr val="002060"/>
                </a:solidFill>
                <a:latin typeface="Arial"/>
                <a:cs typeface="Arial"/>
              </a:rPr>
              <a:t>A</a:t>
            </a:r>
            <a:r>
              <a:rPr sz="3300" b="1" spc="-10" dirty="0">
                <a:solidFill>
                  <a:srgbClr val="002060"/>
                </a:solidFill>
                <a:latin typeface="Arial"/>
                <a:cs typeface="Arial"/>
              </a:rPr>
              <a:t>n</a:t>
            </a:r>
            <a:r>
              <a:rPr sz="3300" b="1" spc="-5" dirty="0">
                <a:solidFill>
                  <a:srgbClr val="002060"/>
                </a:solidFill>
                <a:latin typeface="Arial"/>
                <a:cs typeface="Arial"/>
              </a:rPr>
              <a:t>ty</a:t>
            </a:r>
            <a:r>
              <a:rPr sz="3300" b="1" dirty="0">
                <a:solidFill>
                  <a:srgbClr val="002060"/>
                </a:solidFill>
                <a:latin typeface="Arial"/>
                <a:cs typeface="Arial"/>
              </a:rPr>
              <a:t>a</a:t>
            </a:r>
            <a:r>
              <a:rPr sz="3300" b="1" spc="-25" dirty="0">
                <a:solidFill>
                  <a:srgbClr val="002060"/>
                </a:solidFill>
                <a:latin typeface="Arial"/>
                <a:cs typeface="Arial"/>
              </a:rPr>
              <a:t> </a:t>
            </a:r>
            <a:r>
              <a:rPr sz="3300" b="1" spc="-5" dirty="0">
                <a:solidFill>
                  <a:srgbClr val="002060"/>
                </a:solidFill>
                <a:latin typeface="Arial"/>
                <a:cs typeface="Arial"/>
              </a:rPr>
              <a:t>19</a:t>
            </a:r>
            <a:r>
              <a:rPr sz="3300" b="1" spc="-10" dirty="0">
                <a:solidFill>
                  <a:srgbClr val="002060"/>
                </a:solidFill>
                <a:latin typeface="Arial"/>
                <a:cs typeface="Arial"/>
              </a:rPr>
              <a:t>.</a:t>
            </a:r>
            <a:r>
              <a:rPr sz="3300" b="1" spc="-5" dirty="0">
                <a:solidFill>
                  <a:srgbClr val="002060"/>
                </a:solidFill>
                <a:latin typeface="Arial"/>
                <a:cs typeface="Arial"/>
              </a:rPr>
              <a:t>10</a:t>
            </a:r>
            <a:r>
              <a:rPr sz="3300" b="1" dirty="0">
                <a:solidFill>
                  <a:srgbClr val="002060"/>
                </a:solidFill>
                <a:latin typeface="Arial"/>
                <a:cs typeface="Arial"/>
              </a:rPr>
              <a:t>1</a:t>
            </a:r>
            <a:r>
              <a:rPr sz="3300" b="1" spc="-25" dirty="0">
                <a:solidFill>
                  <a:srgbClr val="002060"/>
                </a:solidFill>
                <a:latin typeface="Arial"/>
                <a:cs typeface="Arial"/>
              </a:rPr>
              <a:t> </a:t>
            </a:r>
            <a:r>
              <a:rPr sz="3300" b="1" dirty="0">
                <a:solidFill>
                  <a:srgbClr val="002060"/>
                </a:solidFill>
                <a:latin typeface="Arial"/>
                <a:cs typeface="Arial"/>
              </a:rPr>
              <a:t>/</a:t>
            </a:r>
            <a:r>
              <a:rPr sz="3300" b="1" spc="-30" dirty="0">
                <a:solidFill>
                  <a:srgbClr val="002060"/>
                </a:solidFill>
                <a:latin typeface="Arial"/>
                <a:cs typeface="Arial"/>
              </a:rPr>
              <a:t> </a:t>
            </a:r>
            <a:r>
              <a:rPr sz="3300" b="1" spc="-10" dirty="0">
                <a:solidFill>
                  <a:srgbClr val="002060"/>
                </a:solidFill>
                <a:latin typeface="Arial"/>
                <a:cs typeface="Arial"/>
              </a:rPr>
              <a:t>pu</a:t>
            </a:r>
            <a:r>
              <a:rPr sz="3300" b="1" spc="-5" dirty="0">
                <a:solidFill>
                  <a:srgbClr val="002060"/>
                </a:solidFill>
                <a:latin typeface="Arial"/>
                <a:cs typeface="Arial"/>
              </a:rPr>
              <a:t>r</a:t>
            </a:r>
            <a:r>
              <a:rPr sz="3300" b="1" spc="-10" dirty="0">
                <a:solidFill>
                  <a:srgbClr val="002060"/>
                </a:solidFill>
                <a:latin typeface="Arial"/>
                <a:cs typeface="Arial"/>
              </a:rPr>
              <a:t>po</a:t>
            </a:r>
            <a:r>
              <a:rPr sz="3300" b="1" spc="-5" dirty="0">
                <a:solidFill>
                  <a:srgbClr val="002060"/>
                </a:solidFill>
                <a:latin typeface="Arial"/>
                <a:cs typeface="Arial"/>
              </a:rPr>
              <a:t>r</a:t>
            </a:r>
            <a:r>
              <a:rPr sz="3300" b="1" dirty="0">
                <a:solidFill>
                  <a:srgbClr val="002060"/>
                </a:solidFill>
                <a:latin typeface="Arial"/>
                <a:cs typeface="Arial"/>
              </a:rPr>
              <a:t>t</a:t>
            </a:r>
            <a:endParaRPr sz="3300">
              <a:latin typeface="Arial"/>
              <a:cs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318591" y="0"/>
            <a:ext cx="13467080" cy="11308715"/>
            <a:chOff x="3318591" y="0"/>
            <a:chExt cx="13467080" cy="11308715"/>
          </a:xfrm>
        </p:grpSpPr>
        <p:pic>
          <p:nvPicPr>
            <p:cNvPr id="3" name="object 3"/>
            <p:cNvPicPr/>
            <p:nvPr/>
          </p:nvPicPr>
          <p:blipFill>
            <a:blip r:embed="rId2" cstate="print"/>
            <a:stretch>
              <a:fillRect/>
            </a:stretch>
          </p:blipFill>
          <p:spPr>
            <a:xfrm>
              <a:off x="3318591" y="0"/>
              <a:ext cx="13466914" cy="11308554"/>
            </a:xfrm>
            <a:prstGeom prst="rect">
              <a:avLst/>
            </a:prstGeom>
          </p:spPr>
        </p:pic>
        <p:pic>
          <p:nvPicPr>
            <p:cNvPr id="4" name="object 4"/>
            <p:cNvPicPr/>
            <p:nvPr/>
          </p:nvPicPr>
          <p:blipFill>
            <a:blip r:embed="rId3" cstate="print"/>
            <a:stretch>
              <a:fillRect/>
            </a:stretch>
          </p:blipFill>
          <p:spPr>
            <a:xfrm>
              <a:off x="3737425" y="1265613"/>
              <a:ext cx="12629241" cy="8777326"/>
            </a:xfrm>
            <a:prstGeom prst="rect">
              <a:avLst/>
            </a:prstGeom>
          </p:spPr>
        </p:pic>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15430" y="5291328"/>
            <a:ext cx="11537950" cy="650240"/>
          </a:xfrm>
          <a:prstGeom prst="rect">
            <a:avLst/>
          </a:prstGeom>
        </p:spPr>
        <p:txBody>
          <a:bodyPr vert="horz" wrap="square" lIns="0" tIns="12700" rIns="0" bIns="0" rtlCol="0">
            <a:spAutoFit/>
          </a:bodyPr>
          <a:lstStyle/>
          <a:p>
            <a:pPr marL="12700">
              <a:lnSpc>
                <a:spcPct val="100000"/>
              </a:lnSpc>
              <a:spcBef>
                <a:spcPts val="100"/>
              </a:spcBef>
            </a:pPr>
            <a:r>
              <a:rPr dirty="0"/>
              <a:t>Could</a:t>
            </a:r>
            <a:r>
              <a:rPr spc="-10" dirty="0"/>
              <a:t> </a:t>
            </a:r>
            <a:r>
              <a:rPr dirty="0"/>
              <a:t>Srila</a:t>
            </a:r>
            <a:r>
              <a:rPr spc="-10" dirty="0"/>
              <a:t> </a:t>
            </a:r>
            <a:r>
              <a:rPr spc="5" dirty="0"/>
              <a:t>Prabhupada</a:t>
            </a:r>
            <a:r>
              <a:rPr dirty="0"/>
              <a:t> </a:t>
            </a:r>
            <a:r>
              <a:rPr spc="-5" dirty="0"/>
              <a:t>install</a:t>
            </a:r>
            <a:r>
              <a:rPr dirty="0"/>
              <a:t> a rtvic</a:t>
            </a:r>
            <a:r>
              <a:rPr spc="-5" dirty="0"/>
              <a:t> </a:t>
            </a:r>
            <a:r>
              <a:rPr dirty="0"/>
              <a:t>system?</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718369" y="4252572"/>
            <a:ext cx="2340610" cy="2803525"/>
            <a:chOff x="1718369" y="4252572"/>
            <a:chExt cx="2340610" cy="2803525"/>
          </a:xfrm>
        </p:grpSpPr>
        <p:pic>
          <p:nvPicPr>
            <p:cNvPr id="3" name="object 3"/>
            <p:cNvPicPr/>
            <p:nvPr/>
          </p:nvPicPr>
          <p:blipFill>
            <a:blip r:embed="rId2" cstate="print"/>
            <a:stretch>
              <a:fillRect/>
            </a:stretch>
          </p:blipFill>
          <p:spPr>
            <a:xfrm>
              <a:off x="2164726" y="4530651"/>
              <a:ext cx="1463078" cy="1708202"/>
            </a:xfrm>
            <a:prstGeom prst="rect">
              <a:avLst/>
            </a:prstGeom>
          </p:spPr>
        </p:pic>
        <p:pic>
          <p:nvPicPr>
            <p:cNvPr id="4" name="object 4"/>
            <p:cNvPicPr/>
            <p:nvPr/>
          </p:nvPicPr>
          <p:blipFill>
            <a:blip r:embed="rId3" cstate="print"/>
            <a:stretch>
              <a:fillRect/>
            </a:stretch>
          </p:blipFill>
          <p:spPr>
            <a:xfrm>
              <a:off x="1718369" y="4252572"/>
              <a:ext cx="2340470" cy="2803413"/>
            </a:xfrm>
            <a:prstGeom prst="rect">
              <a:avLst/>
            </a:prstGeom>
          </p:spPr>
        </p:pic>
      </p:grpSp>
      <p:sp>
        <p:nvSpPr>
          <p:cNvPr id="5" name="object 5"/>
          <p:cNvSpPr txBox="1"/>
          <p:nvPr/>
        </p:nvSpPr>
        <p:spPr>
          <a:xfrm>
            <a:off x="4615430" y="3371088"/>
            <a:ext cx="13388975" cy="4307840"/>
          </a:xfrm>
          <a:prstGeom prst="rect">
            <a:avLst/>
          </a:prstGeom>
        </p:spPr>
        <p:txBody>
          <a:bodyPr vert="horz" wrap="square" lIns="0" tIns="40640" rIns="0" bIns="0" rtlCol="0">
            <a:spAutoFit/>
          </a:bodyPr>
          <a:lstStyle/>
          <a:p>
            <a:pPr marL="12700" marR="5080">
              <a:lnSpc>
                <a:spcPts val="4800"/>
              </a:lnSpc>
              <a:spcBef>
                <a:spcPts val="320"/>
              </a:spcBef>
              <a:tabLst>
                <a:tab pos="2632710" algn="l"/>
              </a:tabLst>
            </a:pPr>
            <a:r>
              <a:rPr sz="4100" b="1" dirty="0">
                <a:solidFill>
                  <a:srgbClr val="002060"/>
                </a:solidFill>
                <a:latin typeface="Arial"/>
                <a:cs typeface="Arial"/>
              </a:rPr>
              <a:t>Of</a:t>
            </a:r>
            <a:r>
              <a:rPr sz="4100" b="1" spc="-5" dirty="0">
                <a:solidFill>
                  <a:srgbClr val="002060"/>
                </a:solidFill>
                <a:latin typeface="Arial"/>
                <a:cs typeface="Arial"/>
              </a:rPr>
              <a:t> </a:t>
            </a:r>
            <a:r>
              <a:rPr sz="4100" b="1" dirty="0">
                <a:solidFill>
                  <a:srgbClr val="002060"/>
                </a:solidFill>
                <a:latin typeface="Arial"/>
                <a:cs typeface="Arial"/>
              </a:rPr>
              <a:t>course</a:t>
            </a:r>
            <a:r>
              <a:rPr sz="4100" b="1" spc="10" dirty="0">
                <a:solidFill>
                  <a:srgbClr val="002060"/>
                </a:solidFill>
                <a:latin typeface="Arial"/>
                <a:cs typeface="Arial"/>
              </a:rPr>
              <a:t> </a:t>
            </a:r>
            <a:r>
              <a:rPr sz="4100" b="1" dirty="0">
                <a:solidFill>
                  <a:srgbClr val="002060"/>
                </a:solidFill>
                <a:latin typeface="Arial"/>
                <a:cs typeface="Arial"/>
              </a:rPr>
              <a:t>he</a:t>
            </a:r>
            <a:r>
              <a:rPr sz="4100" b="1" spc="15" dirty="0">
                <a:solidFill>
                  <a:srgbClr val="002060"/>
                </a:solidFill>
                <a:latin typeface="Arial"/>
                <a:cs typeface="Arial"/>
              </a:rPr>
              <a:t> </a:t>
            </a:r>
            <a:r>
              <a:rPr sz="4100" b="1" spc="-5" dirty="0">
                <a:solidFill>
                  <a:srgbClr val="002060"/>
                </a:solidFill>
                <a:latin typeface="Arial"/>
                <a:cs typeface="Arial"/>
              </a:rPr>
              <a:t>could.</a:t>
            </a:r>
            <a:r>
              <a:rPr sz="4100" b="1" spc="5" dirty="0">
                <a:solidFill>
                  <a:srgbClr val="002060"/>
                </a:solidFill>
                <a:latin typeface="Arial"/>
                <a:cs typeface="Arial"/>
              </a:rPr>
              <a:t> </a:t>
            </a:r>
            <a:r>
              <a:rPr sz="4100" b="1" dirty="0">
                <a:solidFill>
                  <a:srgbClr val="002060"/>
                </a:solidFill>
                <a:latin typeface="Arial"/>
                <a:cs typeface="Arial"/>
              </a:rPr>
              <a:t>But</a:t>
            </a:r>
            <a:r>
              <a:rPr sz="4100" b="1" spc="15" dirty="0">
                <a:solidFill>
                  <a:srgbClr val="002060"/>
                </a:solidFill>
                <a:latin typeface="Arial"/>
                <a:cs typeface="Arial"/>
              </a:rPr>
              <a:t> </a:t>
            </a:r>
            <a:r>
              <a:rPr sz="4100" b="1" spc="-5" dirty="0">
                <a:solidFill>
                  <a:srgbClr val="002060"/>
                </a:solidFill>
                <a:latin typeface="Arial"/>
                <a:cs typeface="Arial"/>
              </a:rPr>
              <a:t>it </a:t>
            </a:r>
            <a:r>
              <a:rPr sz="4100" b="1" dirty="0">
                <a:solidFill>
                  <a:srgbClr val="002060"/>
                </a:solidFill>
                <a:latin typeface="Arial"/>
                <a:cs typeface="Arial"/>
              </a:rPr>
              <a:t>is not</a:t>
            </a:r>
            <a:r>
              <a:rPr sz="4100" b="1" spc="5" dirty="0">
                <a:solidFill>
                  <a:srgbClr val="002060"/>
                </a:solidFill>
                <a:latin typeface="Arial"/>
                <a:cs typeface="Arial"/>
              </a:rPr>
              <a:t> </a:t>
            </a:r>
            <a:r>
              <a:rPr sz="4100" b="1" dirty="0">
                <a:solidFill>
                  <a:srgbClr val="002060"/>
                </a:solidFill>
                <a:latin typeface="Arial"/>
                <a:cs typeface="Arial"/>
              </a:rPr>
              <a:t>a</a:t>
            </a:r>
            <a:r>
              <a:rPr sz="4100" b="1" spc="10" dirty="0">
                <a:solidFill>
                  <a:srgbClr val="002060"/>
                </a:solidFill>
                <a:latin typeface="Arial"/>
                <a:cs typeface="Arial"/>
              </a:rPr>
              <a:t> </a:t>
            </a:r>
            <a:r>
              <a:rPr sz="4100" b="1" spc="-5" dirty="0">
                <a:solidFill>
                  <a:srgbClr val="002060"/>
                </a:solidFill>
                <a:latin typeface="Arial"/>
                <a:cs typeface="Arial"/>
              </a:rPr>
              <a:t>question </a:t>
            </a:r>
            <a:r>
              <a:rPr sz="4100" b="1" dirty="0">
                <a:solidFill>
                  <a:srgbClr val="002060"/>
                </a:solidFill>
                <a:latin typeface="Arial"/>
                <a:cs typeface="Arial"/>
              </a:rPr>
              <a:t>of</a:t>
            </a:r>
            <a:r>
              <a:rPr sz="4100" b="1" spc="5" dirty="0">
                <a:solidFill>
                  <a:srgbClr val="002060"/>
                </a:solidFill>
                <a:latin typeface="Arial"/>
                <a:cs typeface="Arial"/>
              </a:rPr>
              <a:t> </a:t>
            </a:r>
            <a:r>
              <a:rPr sz="4100" b="1" dirty="0">
                <a:solidFill>
                  <a:srgbClr val="002060"/>
                </a:solidFill>
                <a:latin typeface="Arial"/>
                <a:cs typeface="Arial"/>
              </a:rPr>
              <a:t>our </a:t>
            </a:r>
            <a:r>
              <a:rPr sz="4100" b="1" spc="5" dirty="0">
                <a:solidFill>
                  <a:srgbClr val="002060"/>
                </a:solidFill>
                <a:latin typeface="Arial"/>
                <a:cs typeface="Arial"/>
              </a:rPr>
              <a:t> </a:t>
            </a:r>
            <a:r>
              <a:rPr sz="4100" b="1" spc="-5" dirty="0">
                <a:solidFill>
                  <a:srgbClr val="002060"/>
                </a:solidFill>
                <a:latin typeface="Arial"/>
                <a:cs typeface="Arial"/>
              </a:rPr>
              <a:t>willingness</a:t>
            </a:r>
            <a:r>
              <a:rPr sz="4100" b="1" dirty="0">
                <a:solidFill>
                  <a:srgbClr val="002060"/>
                </a:solidFill>
                <a:latin typeface="Arial"/>
                <a:cs typeface="Arial"/>
              </a:rPr>
              <a:t> or</a:t>
            </a:r>
            <a:r>
              <a:rPr sz="4100" b="1" spc="10" dirty="0">
                <a:solidFill>
                  <a:srgbClr val="002060"/>
                </a:solidFill>
                <a:latin typeface="Arial"/>
                <a:cs typeface="Arial"/>
              </a:rPr>
              <a:t> </a:t>
            </a:r>
            <a:r>
              <a:rPr sz="4100" b="1" spc="-5" dirty="0">
                <a:solidFill>
                  <a:srgbClr val="002060"/>
                </a:solidFill>
                <a:latin typeface="Arial"/>
                <a:cs typeface="Arial"/>
              </a:rPr>
              <a:t>unwillingness</a:t>
            </a:r>
            <a:r>
              <a:rPr sz="4100" b="1" dirty="0">
                <a:solidFill>
                  <a:srgbClr val="002060"/>
                </a:solidFill>
                <a:latin typeface="Arial"/>
                <a:cs typeface="Arial"/>
              </a:rPr>
              <a:t> to</a:t>
            </a:r>
            <a:r>
              <a:rPr sz="4100" b="1" spc="10" dirty="0">
                <a:solidFill>
                  <a:srgbClr val="002060"/>
                </a:solidFill>
                <a:latin typeface="Arial"/>
                <a:cs typeface="Arial"/>
              </a:rPr>
              <a:t> </a:t>
            </a:r>
            <a:r>
              <a:rPr sz="4100" b="1" dirty="0">
                <a:solidFill>
                  <a:srgbClr val="002060"/>
                </a:solidFill>
                <a:latin typeface="Arial"/>
                <a:cs typeface="Arial"/>
              </a:rPr>
              <a:t>accept</a:t>
            </a:r>
            <a:r>
              <a:rPr sz="4100" b="1" spc="25" dirty="0">
                <a:solidFill>
                  <a:srgbClr val="002060"/>
                </a:solidFill>
                <a:latin typeface="Arial"/>
                <a:cs typeface="Arial"/>
              </a:rPr>
              <a:t> </a:t>
            </a:r>
            <a:r>
              <a:rPr sz="4100" b="1" dirty="0">
                <a:solidFill>
                  <a:srgbClr val="002060"/>
                </a:solidFill>
                <a:latin typeface="Arial"/>
                <a:cs typeface="Arial"/>
              </a:rPr>
              <a:t>that</a:t>
            </a:r>
            <a:r>
              <a:rPr sz="4100" b="1" spc="5" dirty="0">
                <a:solidFill>
                  <a:srgbClr val="002060"/>
                </a:solidFill>
                <a:latin typeface="Arial"/>
                <a:cs typeface="Arial"/>
              </a:rPr>
              <a:t> </a:t>
            </a:r>
            <a:r>
              <a:rPr sz="4100" b="1" dirty="0">
                <a:solidFill>
                  <a:srgbClr val="002060"/>
                </a:solidFill>
                <a:latin typeface="Arial"/>
                <a:cs typeface="Arial"/>
              </a:rPr>
              <a:t>Srila </a:t>
            </a:r>
            <a:r>
              <a:rPr sz="4100" b="1" spc="5" dirty="0">
                <a:solidFill>
                  <a:srgbClr val="002060"/>
                </a:solidFill>
                <a:latin typeface="Arial"/>
                <a:cs typeface="Arial"/>
              </a:rPr>
              <a:t> </a:t>
            </a:r>
            <a:r>
              <a:rPr sz="4100" b="1" spc="-5" dirty="0">
                <a:solidFill>
                  <a:srgbClr val="002060"/>
                </a:solidFill>
                <a:latin typeface="Arial"/>
                <a:cs typeface="Arial"/>
              </a:rPr>
              <a:t>Prabhupada,</a:t>
            </a:r>
            <a:r>
              <a:rPr sz="4100" b="1" spc="15" dirty="0">
                <a:solidFill>
                  <a:srgbClr val="002060"/>
                </a:solidFill>
                <a:latin typeface="Arial"/>
                <a:cs typeface="Arial"/>
              </a:rPr>
              <a:t> </a:t>
            </a:r>
            <a:r>
              <a:rPr sz="4100" b="1" dirty="0">
                <a:solidFill>
                  <a:srgbClr val="002060"/>
                </a:solidFill>
                <a:latin typeface="Arial"/>
                <a:cs typeface="Arial"/>
              </a:rPr>
              <a:t>as</a:t>
            </a:r>
            <a:r>
              <a:rPr sz="4100" b="1" spc="25" dirty="0">
                <a:solidFill>
                  <a:srgbClr val="002060"/>
                </a:solidFill>
                <a:latin typeface="Arial"/>
                <a:cs typeface="Arial"/>
              </a:rPr>
              <a:t> </a:t>
            </a:r>
            <a:r>
              <a:rPr sz="4100" b="1" dirty="0">
                <a:solidFill>
                  <a:srgbClr val="002060"/>
                </a:solidFill>
                <a:latin typeface="Arial"/>
                <a:cs typeface="Arial"/>
              </a:rPr>
              <a:t>the</a:t>
            </a:r>
            <a:r>
              <a:rPr sz="4100" b="1" spc="15" dirty="0">
                <a:solidFill>
                  <a:srgbClr val="002060"/>
                </a:solidFill>
                <a:latin typeface="Arial"/>
                <a:cs typeface="Arial"/>
              </a:rPr>
              <a:t> </a:t>
            </a:r>
            <a:r>
              <a:rPr sz="4100" b="1" dirty="0">
                <a:solidFill>
                  <a:srgbClr val="002060"/>
                </a:solidFill>
                <a:latin typeface="Arial"/>
                <a:cs typeface="Arial"/>
              </a:rPr>
              <a:t>Founder-Acharya,</a:t>
            </a:r>
            <a:r>
              <a:rPr sz="4100" b="1" spc="25" dirty="0">
                <a:solidFill>
                  <a:srgbClr val="002060"/>
                </a:solidFill>
                <a:latin typeface="Arial"/>
                <a:cs typeface="Arial"/>
              </a:rPr>
              <a:t> </a:t>
            </a:r>
            <a:r>
              <a:rPr sz="4100" b="1" spc="-5" dirty="0">
                <a:solidFill>
                  <a:srgbClr val="002060"/>
                </a:solidFill>
                <a:latin typeface="Arial"/>
                <a:cs typeface="Arial"/>
              </a:rPr>
              <a:t>could</a:t>
            </a:r>
            <a:r>
              <a:rPr sz="4100" b="1" spc="15" dirty="0">
                <a:solidFill>
                  <a:srgbClr val="002060"/>
                </a:solidFill>
                <a:latin typeface="Arial"/>
                <a:cs typeface="Arial"/>
              </a:rPr>
              <a:t> </a:t>
            </a:r>
            <a:r>
              <a:rPr sz="4100" b="1" spc="-5" dirty="0">
                <a:solidFill>
                  <a:srgbClr val="002060"/>
                </a:solidFill>
                <a:latin typeface="Arial"/>
                <a:cs typeface="Arial"/>
              </a:rPr>
              <a:t>establish </a:t>
            </a:r>
            <a:r>
              <a:rPr sz="4100" b="1" spc="-1125" dirty="0">
                <a:solidFill>
                  <a:srgbClr val="002060"/>
                </a:solidFill>
                <a:latin typeface="Arial"/>
                <a:cs typeface="Arial"/>
              </a:rPr>
              <a:t> </a:t>
            </a:r>
            <a:r>
              <a:rPr sz="4100" b="1" dirty="0">
                <a:solidFill>
                  <a:srgbClr val="002060"/>
                </a:solidFill>
                <a:latin typeface="Arial"/>
                <a:cs typeface="Arial"/>
              </a:rPr>
              <a:t>a</a:t>
            </a:r>
            <a:r>
              <a:rPr sz="4100" b="1" spc="5" dirty="0">
                <a:solidFill>
                  <a:srgbClr val="002060"/>
                </a:solidFill>
                <a:latin typeface="Arial"/>
                <a:cs typeface="Arial"/>
              </a:rPr>
              <a:t> </a:t>
            </a:r>
            <a:r>
              <a:rPr sz="4100" b="1" dirty="0">
                <a:solidFill>
                  <a:srgbClr val="002060"/>
                </a:solidFill>
                <a:latin typeface="Arial"/>
                <a:cs typeface="Arial"/>
              </a:rPr>
              <a:t>new</a:t>
            </a:r>
            <a:r>
              <a:rPr sz="4100" b="1" spc="5" dirty="0">
                <a:solidFill>
                  <a:srgbClr val="002060"/>
                </a:solidFill>
                <a:latin typeface="Arial"/>
                <a:cs typeface="Arial"/>
              </a:rPr>
              <a:t> </a:t>
            </a:r>
            <a:r>
              <a:rPr sz="4100" b="1" dirty="0">
                <a:solidFill>
                  <a:srgbClr val="002060"/>
                </a:solidFill>
                <a:latin typeface="Arial"/>
                <a:cs typeface="Arial"/>
              </a:rPr>
              <a:t>system</a:t>
            </a:r>
            <a:r>
              <a:rPr sz="4100" b="1" spc="15" dirty="0">
                <a:solidFill>
                  <a:srgbClr val="002060"/>
                </a:solidFill>
                <a:latin typeface="Arial"/>
                <a:cs typeface="Arial"/>
              </a:rPr>
              <a:t> </a:t>
            </a:r>
            <a:r>
              <a:rPr sz="4100" b="1" dirty="0">
                <a:solidFill>
                  <a:srgbClr val="002060"/>
                </a:solidFill>
                <a:latin typeface="Arial"/>
                <a:cs typeface="Arial"/>
              </a:rPr>
              <a:t>of</a:t>
            </a:r>
            <a:r>
              <a:rPr sz="4100" b="1" spc="10" dirty="0">
                <a:solidFill>
                  <a:srgbClr val="002060"/>
                </a:solidFill>
                <a:latin typeface="Arial"/>
                <a:cs typeface="Arial"/>
              </a:rPr>
              <a:t> </a:t>
            </a:r>
            <a:r>
              <a:rPr sz="4100" b="1" spc="-5" dirty="0">
                <a:solidFill>
                  <a:srgbClr val="002060"/>
                </a:solidFill>
                <a:latin typeface="Arial"/>
                <a:cs typeface="Arial"/>
              </a:rPr>
              <a:t>initiation.</a:t>
            </a:r>
            <a:r>
              <a:rPr sz="4100" b="1" spc="5" dirty="0">
                <a:solidFill>
                  <a:srgbClr val="002060"/>
                </a:solidFill>
                <a:latin typeface="Arial"/>
                <a:cs typeface="Arial"/>
              </a:rPr>
              <a:t> </a:t>
            </a:r>
            <a:r>
              <a:rPr sz="4100" b="1" dirty="0">
                <a:solidFill>
                  <a:srgbClr val="002060"/>
                </a:solidFill>
                <a:latin typeface="Arial"/>
                <a:cs typeface="Arial"/>
              </a:rPr>
              <a:t>Rather</a:t>
            </a:r>
            <a:r>
              <a:rPr sz="4100" b="1" spc="25" dirty="0">
                <a:solidFill>
                  <a:srgbClr val="002060"/>
                </a:solidFill>
                <a:latin typeface="Arial"/>
                <a:cs typeface="Arial"/>
              </a:rPr>
              <a:t> </a:t>
            </a:r>
            <a:r>
              <a:rPr sz="4100" b="1" spc="-5" dirty="0">
                <a:solidFill>
                  <a:srgbClr val="002060"/>
                </a:solidFill>
                <a:latin typeface="Arial"/>
                <a:cs typeface="Arial"/>
              </a:rPr>
              <a:t>it</a:t>
            </a:r>
            <a:r>
              <a:rPr sz="4100" b="1" dirty="0">
                <a:solidFill>
                  <a:srgbClr val="002060"/>
                </a:solidFill>
                <a:latin typeface="Arial"/>
                <a:cs typeface="Arial"/>
              </a:rPr>
              <a:t> is a</a:t>
            </a:r>
            <a:r>
              <a:rPr sz="4100" b="1" spc="5" dirty="0">
                <a:solidFill>
                  <a:srgbClr val="002060"/>
                </a:solidFill>
                <a:latin typeface="Arial"/>
                <a:cs typeface="Arial"/>
              </a:rPr>
              <a:t> </a:t>
            </a:r>
            <a:r>
              <a:rPr sz="4100" b="1" dirty="0">
                <a:solidFill>
                  <a:srgbClr val="002060"/>
                </a:solidFill>
                <a:latin typeface="Arial"/>
                <a:cs typeface="Arial"/>
              </a:rPr>
              <a:t>simple </a:t>
            </a:r>
            <a:r>
              <a:rPr sz="4100" b="1" spc="5" dirty="0">
                <a:solidFill>
                  <a:srgbClr val="002060"/>
                </a:solidFill>
                <a:latin typeface="Arial"/>
                <a:cs typeface="Arial"/>
              </a:rPr>
              <a:t> </a:t>
            </a:r>
            <a:r>
              <a:rPr sz="4100" b="1" spc="-5" dirty="0">
                <a:solidFill>
                  <a:srgbClr val="002060"/>
                </a:solidFill>
                <a:latin typeface="Arial"/>
                <a:cs typeface="Arial"/>
              </a:rPr>
              <a:t>question</a:t>
            </a:r>
            <a:r>
              <a:rPr sz="4100" b="1" spc="10" dirty="0">
                <a:solidFill>
                  <a:srgbClr val="002060"/>
                </a:solidFill>
                <a:latin typeface="Arial"/>
                <a:cs typeface="Arial"/>
              </a:rPr>
              <a:t> </a:t>
            </a:r>
            <a:r>
              <a:rPr sz="4100" b="1" dirty="0">
                <a:solidFill>
                  <a:srgbClr val="002060"/>
                </a:solidFill>
                <a:latin typeface="Arial"/>
                <a:cs typeface="Arial"/>
              </a:rPr>
              <a:t>of</a:t>
            </a:r>
            <a:r>
              <a:rPr sz="4100" b="1" spc="5" dirty="0">
                <a:solidFill>
                  <a:srgbClr val="002060"/>
                </a:solidFill>
                <a:latin typeface="Arial"/>
                <a:cs typeface="Arial"/>
              </a:rPr>
              <a:t> </a:t>
            </a:r>
            <a:r>
              <a:rPr sz="4100" b="1" spc="-5" dirty="0">
                <a:solidFill>
                  <a:srgbClr val="002060"/>
                </a:solidFill>
                <a:latin typeface="Arial"/>
                <a:cs typeface="Arial"/>
              </a:rPr>
              <a:t>knowing</a:t>
            </a:r>
            <a:r>
              <a:rPr sz="4100" b="1" spc="5" dirty="0">
                <a:solidFill>
                  <a:srgbClr val="002060"/>
                </a:solidFill>
                <a:latin typeface="Arial"/>
                <a:cs typeface="Arial"/>
              </a:rPr>
              <a:t> </a:t>
            </a:r>
            <a:r>
              <a:rPr sz="4100" b="1" dirty="0">
                <a:solidFill>
                  <a:srgbClr val="002060"/>
                </a:solidFill>
                <a:latin typeface="Arial"/>
                <a:cs typeface="Arial"/>
              </a:rPr>
              <a:t>and</a:t>
            </a:r>
            <a:r>
              <a:rPr sz="4100" b="1" spc="15" dirty="0">
                <a:solidFill>
                  <a:srgbClr val="002060"/>
                </a:solidFill>
                <a:latin typeface="Arial"/>
                <a:cs typeface="Arial"/>
              </a:rPr>
              <a:t> </a:t>
            </a:r>
            <a:r>
              <a:rPr sz="4100" b="1" spc="-5" dirty="0">
                <a:solidFill>
                  <a:srgbClr val="002060"/>
                </a:solidFill>
                <a:latin typeface="Arial"/>
                <a:cs typeface="Arial"/>
              </a:rPr>
              <a:t>accepting</a:t>
            </a:r>
            <a:r>
              <a:rPr sz="4100" b="1" spc="5" dirty="0">
                <a:solidFill>
                  <a:srgbClr val="002060"/>
                </a:solidFill>
                <a:latin typeface="Arial"/>
                <a:cs typeface="Arial"/>
              </a:rPr>
              <a:t> </a:t>
            </a:r>
            <a:r>
              <a:rPr sz="4100" b="1" dirty="0">
                <a:solidFill>
                  <a:srgbClr val="002060"/>
                </a:solidFill>
                <a:latin typeface="Arial"/>
                <a:cs typeface="Arial"/>
              </a:rPr>
              <a:t>what</a:t>
            </a:r>
            <a:r>
              <a:rPr sz="4100" b="1" spc="15" dirty="0">
                <a:solidFill>
                  <a:srgbClr val="002060"/>
                </a:solidFill>
                <a:latin typeface="Arial"/>
                <a:cs typeface="Arial"/>
              </a:rPr>
              <a:t> </a:t>
            </a:r>
            <a:r>
              <a:rPr sz="4100" b="1" dirty="0">
                <a:solidFill>
                  <a:srgbClr val="002060"/>
                </a:solidFill>
                <a:latin typeface="Arial"/>
                <a:cs typeface="Arial"/>
              </a:rPr>
              <a:t>he</a:t>
            </a:r>
            <a:r>
              <a:rPr sz="4100" b="1" spc="20" dirty="0">
                <a:solidFill>
                  <a:srgbClr val="002060"/>
                </a:solidFill>
                <a:latin typeface="Arial"/>
                <a:cs typeface="Arial"/>
              </a:rPr>
              <a:t> </a:t>
            </a:r>
            <a:r>
              <a:rPr sz="4100" b="1" spc="-5" dirty="0">
                <a:solidFill>
                  <a:srgbClr val="002060"/>
                </a:solidFill>
                <a:latin typeface="Arial"/>
                <a:cs typeface="Arial"/>
              </a:rPr>
              <a:t>actually </a:t>
            </a:r>
            <a:r>
              <a:rPr sz="4100" b="1" dirty="0">
                <a:solidFill>
                  <a:srgbClr val="002060"/>
                </a:solidFill>
                <a:latin typeface="Arial"/>
                <a:cs typeface="Arial"/>
              </a:rPr>
              <a:t> </a:t>
            </a:r>
            <a:r>
              <a:rPr sz="4100" b="1" spc="-5" dirty="0">
                <a:solidFill>
                  <a:srgbClr val="002060"/>
                </a:solidFill>
                <a:latin typeface="Arial"/>
                <a:cs typeface="Arial"/>
              </a:rPr>
              <a:t>said.</a:t>
            </a:r>
            <a:r>
              <a:rPr sz="4100" b="1" spc="-145" dirty="0">
                <a:solidFill>
                  <a:srgbClr val="002060"/>
                </a:solidFill>
                <a:latin typeface="Arial"/>
                <a:cs typeface="Arial"/>
              </a:rPr>
              <a:t> </a:t>
            </a:r>
            <a:r>
              <a:rPr sz="4100" b="1" dirty="0">
                <a:solidFill>
                  <a:srgbClr val="002060"/>
                </a:solidFill>
                <a:latin typeface="Arial"/>
                <a:cs typeface="Arial"/>
              </a:rPr>
              <a:t>And	what</a:t>
            </a:r>
            <a:r>
              <a:rPr sz="4100" b="1" spc="15" dirty="0">
                <a:solidFill>
                  <a:srgbClr val="002060"/>
                </a:solidFill>
                <a:latin typeface="Arial"/>
                <a:cs typeface="Arial"/>
              </a:rPr>
              <a:t> </a:t>
            </a:r>
            <a:r>
              <a:rPr sz="4100" b="1" dirty="0">
                <a:solidFill>
                  <a:srgbClr val="002060"/>
                </a:solidFill>
                <a:latin typeface="Arial"/>
                <a:cs typeface="Arial"/>
              </a:rPr>
              <a:t>he</a:t>
            </a:r>
            <a:r>
              <a:rPr sz="4100" b="1" spc="15" dirty="0">
                <a:solidFill>
                  <a:srgbClr val="002060"/>
                </a:solidFill>
                <a:latin typeface="Arial"/>
                <a:cs typeface="Arial"/>
              </a:rPr>
              <a:t> </a:t>
            </a:r>
            <a:r>
              <a:rPr sz="4100" b="1" spc="-5" dirty="0">
                <a:solidFill>
                  <a:srgbClr val="002060"/>
                </a:solidFill>
                <a:latin typeface="Arial"/>
                <a:cs typeface="Arial"/>
              </a:rPr>
              <a:t>said</a:t>
            </a:r>
            <a:r>
              <a:rPr sz="4100" b="1" dirty="0">
                <a:solidFill>
                  <a:srgbClr val="002060"/>
                </a:solidFill>
                <a:latin typeface="Arial"/>
                <a:cs typeface="Arial"/>
              </a:rPr>
              <a:t> is </a:t>
            </a:r>
            <a:r>
              <a:rPr sz="4100" b="1" i="1" spc="-5" dirty="0">
                <a:solidFill>
                  <a:srgbClr val="002060"/>
                </a:solidFill>
                <a:latin typeface="Arial"/>
                <a:cs typeface="Arial"/>
              </a:rPr>
              <a:t>grand-disciple,</a:t>
            </a:r>
            <a:r>
              <a:rPr sz="4100" b="1" i="1" spc="10" dirty="0">
                <a:solidFill>
                  <a:srgbClr val="002060"/>
                </a:solidFill>
                <a:latin typeface="Arial"/>
                <a:cs typeface="Arial"/>
              </a:rPr>
              <a:t> </a:t>
            </a:r>
            <a:r>
              <a:rPr sz="4100" b="1" i="1" spc="-5" dirty="0">
                <a:solidFill>
                  <a:srgbClr val="002060"/>
                </a:solidFill>
                <a:latin typeface="Arial"/>
                <a:cs typeface="Arial"/>
              </a:rPr>
              <a:t>disciple</a:t>
            </a:r>
            <a:r>
              <a:rPr sz="4100" b="1" i="1" dirty="0">
                <a:solidFill>
                  <a:srgbClr val="002060"/>
                </a:solidFill>
                <a:latin typeface="Arial"/>
                <a:cs typeface="Arial"/>
              </a:rPr>
              <a:t> of </a:t>
            </a:r>
            <a:r>
              <a:rPr sz="4100" b="1" i="1" spc="5" dirty="0">
                <a:solidFill>
                  <a:srgbClr val="002060"/>
                </a:solidFill>
                <a:latin typeface="Arial"/>
                <a:cs typeface="Arial"/>
              </a:rPr>
              <a:t> my</a:t>
            </a:r>
            <a:r>
              <a:rPr sz="4100" b="1" i="1" spc="15" dirty="0">
                <a:solidFill>
                  <a:srgbClr val="002060"/>
                </a:solidFill>
                <a:latin typeface="Arial"/>
                <a:cs typeface="Arial"/>
              </a:rPr>
              <a:t> </a:t>
            </a:r>
            <a:r>
              <a:rPr sz="4100" b="1" i="1" spc="-5" dirty="0">
                <a:solidFill>
                  <a:srgbClr val="002060"/>
                </a:solidFill>
                <a:latin typeface="Arial"/>
                <a:cs typeface="Arial"/>
              </a:rPr>
              <a:t>disciple,</a:t>
            </a:r>
            <a:r>
              <a:rPr sz="4100" b="1" i="1" spc="15" dirty="0">
                <a:solidFill>
                  <a:srgbClr val="002060"/>
                </a:solidFill>
                <a:latin typeface="Arial"/>
                <a:cs typeface="Arial"/>
              </a:rPr>
              <a:t> </a:t>
            </a:r>
            <a:r>
              <a:rPr sz="4100" b="1" i="1" spc="-5" dirty="0">
                <a:solidFill>
                  <a:srgbClr val="002060"/>
                </a:solidFill>
                <a:latin typeface="Arial"/>
                <a:cs typeface="Arial"/>
              </a:rPr>
              <a:t>regular</a:t>
            </a:r>
            <a:r>
              <a:rPr sz="4100" b="1" i="1" spc="5" dirty="0">
                <a:solidFill>
                  <a:srgbClr val="002060"/>
                </a:solidFill>
                <a:latin typeface="Arial"/>
                <a:cs typeface="Arial"/>
              </a:rPr>
              <a:t> guru.</a:t>
            </a:r>
            <a:endParaRPr sz="4100">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402483" y="3022599"/>
            <a:ext cx="8887460" cy="4655820"/>
          </a:xfrm>
          <a:prstGeom prst="rect">
            <a:avLst/>
          </a:prstGeom>
        </p:spPr>
        <p:txBody>
          <a:bodyPr vert="horz" wrap="square" lIns="0" tIns="45720" rIns="0" bIns="0" rtlCol="0">
            <a:spAutoFit/>
          </a:bodyPr>
          <a:lstStyle/>
          <a:p>
            <a:pPr marL="12065" marR="5080" algn="ctr">
              <a:lnSpc>
                <a:spcPts val="4300"/>
              </a:lnSpc>
              <a:spcBef>
                <a:spcPts val="360"/>
              </a:spcBef>
            </a:pPr>
            <a:r>
              <a:rPr sz="3700" b="1" spc="-50" dirty="0">
                <a:solidFill>
                  <a:srgbClr val="002060"/>
                </a:solidFill>
                <a:latin typeface="Arial"/>
                <a:cs typeface="Arial"/>
              </a:rPr>
              <a:t>Rather,</a:t>
            </a:r>
            <a:r>
              <a:rPr sz="3700" b="1" spc="-45" dirty="0">
                <a:solidFill>
                  <a:srgbClr val="002060"/>
                </a:solidFill>
                <a:latin typeface="Arial"/>
                <a:cs typeface="Arial"/>
              </a:rPr>
              <a:t> </a:t>
            </a:r>
            <a:r>
              <a:rPr sz="3700" b="1" dirty="0">
                <a:solidFill>
                  <a:srgbClr val="002060"/>
                </a:solidFill>
                <a:latin typeface="Arial"/>
                <a:cs typeface="Arial"/>
              </a:rPr>
              <a:t>the </a:t>
            </a:r>
            <a:r>
              <a:rPr sz="3700" b="1" spc="-75" dirty="0">
                <a:solidFill>
                  <a:srgbClr val="002060"/>
                </a:solidFill>
                <a:latin typeface="Arial"/>
                <a:cs typeface="Arial"/>
              </a:rPr>
              <a:t>Vedic</a:t>
            </a:r>
            <a:r>
              <a:rPr sz="3700" b="1" spc="-50" dirty="0">
                <a:solidFill>
                  <a:srgbClr val="002060"/>
                </a:solidFill>
                <a:latin typeface="Arial"/>
                <a:cs typeface="Arial"/>
              </a:rPr>
              <a:t> </a:t>
            </a:r>
            <a:r>
              <a:rPr sz="3700" b="1" spc="-5" dirty="0">
                <a:solidFill>
                  <a:srgbClr val="002060"/>
                </a:solidFill>
                <a:latin typeface="Arial"/>
                <a:cs typeface="Arial"/>
              </a:rPr>
              <a:t>tradition is</a:t>
            </a:r>
            <a:r>
              <a:rPr sz="3700" b="1" dirty="0">
                <a:solidFill>
                  <a:srgbClr val="002060"/>
                </a:solidFill>
                <a:latin typeface="Arial"/>
                <a:cs typeface="Arial"/>
              </a:rPr>
              <a:t> to</a:t>
            </a:r>
            <a:r>
              <a:rPr sz="3700" b="1" spc="-5" dirty="0">
                <a:solidFill>
                  <a:srgbClr val="002060"/>
                </a:solidFill>
                <a:latin typeface="Arial"/>
                <a:cs typeface="Arial"/>
              </a:rPr>
              <a:t> </a:t>
            </a:r>
            <a:r>
              <a:rPr sz="3700" b="1" dirty="0">
                <a:solidFill>
                  <a:srgbClr val="002060"/>
                </a:solidFill>
                <a:latin typeface="Arial"/>
                <a:cs typeface="Arial"/>
              </a:rPr>
              <a:t>accept</a:t>
            </a:r>
            <a:r>
              <a:rPr sz="3700" b="1" spc="-5" dirty="0">
                <a:solidFill>
                  <a:srgbClr val="002060"/>
                </a:solidFill>
                <a:latin typeface="Arial"/>
                <a:cs typeface="Arial"/>
              </a:rPr>
              <a:t> </a:t>
            </a:r>
            <a:r>
              <a:rPr sz="3700" b="1" dirty="0">
                <a:solidFill>
                  <a:srgbClr val="002060"/>
                </a:solidFill>
                <a:latin typeface="Arial"/>
                <a:cs typeface="Arial"/>
              </a:rPr>
              <a:t>a </a:t>
            </a:r>
            <a:r>
              <a:rPr sz="3700" b="1" spc="-1015" dirty="0">
                <a:solidFill>
                  <a:srgbClr val="002060"/>
                </a:solidFill>
                <a:latin typeface="Arial"/>
                <a:cs typeface="Arial"/>
              </a:rPr>
              <a:t> </a:t>
            </a:r>
            <a:r>
              <a:rPr sz="3700" b="1" dirty="0">
                <a:solidFill>
                  <a:srgbClr val="002060"/>
                </a:solidFill>
                <a:latin typeface="Arial"/>
                <a:cs typeface="Arial"/>
              </a:rPr>
              <a:t>physically</a:t>
            </a:r>
            <a:r>
              <a:rPr sz="3700" b="1" spc="-5" dirty="0">
                <a:solidFill>
                  <a:srgbClr val="002060"/>
                </a:solidFill>
                <a:latin typeface="Arial"/>
                <a:cs typeface="Arial"/>
              </a:rPr>
              <a:t> </a:t>
            </a:r>
            <a:r>
              <a:rPr sz="3700" b="1" dirty="0">
                <a:solidFill>
                  <a:srgbClr val="002060"/>
                </a:solidFill>
                <a:latin typeface="Arial"/>
                <a:cs typeface="Arial"/>
              </a:rPr>
              <a:t>present</a:t>
            </a:r>
            <a:endParaRPr sz="3700">
              <a:latin typeface="Arial"/>
              <a:cs typeface="Arial"/>
            </a:endParaRPr>
          </a:p>
          <a:p>
            <a:pPr algn="ctr">
              <a:lnSpc>
                <a:spcPts val="4075"/>
              </a:lnSpc>
            </a:pPr>
            <a:r>
              <a:rPr sz="3700" b="1" spc="-5" dirty="0">
                <a:solidFill>
                  <a:srgbClr val="002060"/>
                </a:solidFill>
                <a:latin typeface="Arial"/>
                <a:cs typeface="Arial"/>
              </a:rPr>
              <a:t>spiritual</a:t>
            </a:r>
            <a:r>
              <a:rPr sz="3700" b="1" spc="-75" dirty="0">
                <a:solidFill>
                  <a:srgbClr val="002060"/>
                </a:solidFill>
                <a:latin typeface="Arial"/>
                <a:cs typeface="Arial"/>
              </a:rPr>
              <a:t> </a:t>
            </a:r>
            <a:r>
              <a:rPr sz="3700" b="1" spc="-50" dirty="0">
                <a:solidFill>
                  <a:srgbClr val="002060"/>
                </a:solidFill>
                <a:latin typeface="Arial"/>
                <a:cs typeface="Arial"/>
              </a:rPr>
              <a:t>master.</a:t>
            </a:r>
            <a:endParaRPr sz="3700">
              <a:latin typeface="Arial"/>
              <a:cs typeface="Arial"/>
            </a:endParaRPr>
          </a:p>
          <a:p>
            <a:pPr marL="1790700" marR="1783080" algn="ctr">
              <a:lnSpc>
                <a:spcPts val="4300"/>
              </a:lnSpc>
              <a:spcBef>
                <a:spcPts val="1025"/>
              </a:spcBef>
              <a:tabLst>
                <a:tab pos="2887345" algn="l"/>
              </a:tabLst>
            </a:pPr>
            <a:r>
              <a:rPr sz="3700" b="1" spc="-5" dirty="0">
                <a:solidFill>
                  <a:srgbClr val="002060"/>
                </a:solidFill>
                <a:latin typeface="Arial"/>
                <a:cs typeface="Arial"/>
              </a:rPr>
              <a:t>This	is </a:t>
            </a:r>
            <a:r>
              <a:rPr sz="3700" b="1" dirty="0">
                <a:solidFill>
                  <a:srgbClr val="002060"/>
                </a:solidFill>
                <a:latin typeface="Arial"/>
                <a:cs typeface="Arial"/>
              </a:rPr>
              <a:t>a </a:t>
            </a:r>
            <a:r>
              <a:rPr sz="3700" b="1" spc="-5" dirty="0">
                <a:solidFill>
                  <a:srgbClr val="002060"/>
                </a:solidFill>
                <a:latin typeface="Arial"/>
                <a:cs typeface="Arial"/>
              </a:rPr>
              <a:t>cornerstone </a:t>
            </a:r>
            <a:r>
              <a:rPr sz="3700" b="1" dirty="0">
                <a:solidFill>
                  <a:srgbClr val="002060"/>
                </a:solidFill>
                <a:latin typeface="Arial"/>
                <a:cs typeface="Arial"/>
              </a:rPr>
              <a:t>of </a:t>
            </a:r>
            <a:r>
              <a:rPr sz="3700" b="1" spc="-1015" dirty="0">
                <a:solidFill>
                  <a:srgbClr val="002060"/>
                </a:solidFill>
                <a:latin typeface="Arial"/>
                <a:cs typeface="Arial"/>
              </a:rPr>
              <a:t> </a:t>
            </a:r>
            <a:r>
              <a:rPr sz="3700" b="1" spc="-75" dirty="0">
                <a:solidFill>
                  <a:srgbClr val="002060"/>
                </a:solidFill>
                <a:latin typeface="Arial"/>
                <a:cs typeface="Arial"/>
              </a:rPr>
              <a:t>Vedic</a:t>
            </a:r>
            <a:r>
              <a:rPr sz="3700" b="1" spc="-55" dirty="0">
                <a:solidFill>
                  <a:srgbClr val="002060"/>
                </a:solidFill>
                <a:latin typeface="Arial"/>
                <a:cs typeface="Arial"/>
              </a:rPr>
              <a:t> </a:t>
            </a:r>
            <a:r>
              <a:rPr sz="3700" b="1" spc="-5" dirty="0">
                <a:solidFill>
                  <a:srgbClr val="002060"/>
                </a:solidFill>
                <a:latin typeface="Arial"/>
                <a:cs typeface="Arial"/>
              </a:rPr>
              <a:t>principles.</a:t>
            </a:r>
            <a:endParaRPr sz="3700">
              <a:latin typeface="Arial"/>
              <a:cs typeface="Arial"/>
            </a:endParaRPr>
          </a:p>
          <a:p>
            <a:pPr marL="260985" marR="252095" indent="-2540" algn="ctr">
              <a:lnSpc>
                <a:spcPct val="97000"/>
              </a:lnSpc>
              <a:spcBef>
                <a:spcPts val="969"/>
              </a:spcBef>
              <a:tabLst>
                <a:tab pos="1355090" algn="l"/>
                <a:tab pos="1877060" algn="l"/>
              </a:tabLst>
            </a:pPr>
            <a:r>
              <a:rPr sz="3700" b="1" spc="-5" dirty="0">
                <a:solidFill>
                  <a:srgbClr val="002060"/>
                </a:solidFill>
                <a:latin typeface="Arial"/>
                <a:cs typeface="Arial"/>
              </a:rPr>
              <a:t>This	is	</a:t>
            </a:r>
            <a:r>
              <a:rPr sz="3700" b="1" dirty="0">
                <a:solidFill>
                  <a:srgbClr val="002060"/>
                </a:solidFill>
                <a:latin typeface="Arial"/>
                <a:cs typeface="Arial"/>
              </a:rPr>
              <a:t>one </a:t>
            </a:r>
            <a:r>
              <a:rPr sz="3700" b="1" spc="-5" dirty="0">
                <a:solidFill>
                  <a:srgbClr val="002060"/>
                </a:solidFill>
                <a:latin typeface="Arial"/>
                <a:cs typeface="Arial"/>
              </a:rPr>
              <a:t>point </a:t>
            </a:r>
            <a:r>
              <a:rPr sz="3700" b="1" dirty="0">
                <a:solidFill>
                  <a:srgbClr val="002060"/>
                </a:solidFill>
                <a:latin typeface="Arial"/>
                <a:cs typeface="Arial"/>
              </a:rPr>
              <a:t>that the </a:t>
            </a:r>
            <a:r>
              <a:rPr sz="3700" b="1" spc="5" dirty="0">
                <a:solidFill>
                  <a:srgbClr val="002060"/>
                </a:solidFill>
                <a:latin typeface="Arial"/>
                <a:cs typeface="Arial"/>
              </a:rPr>
              <a:t> </a:t>
            </a:r>
            <a:r>
              <a:rPr sz="3700" b="1" spc="-5" dirty="0">
                <a:solidFill>
                  <a:srgbClr val="002060"/>
                </a:solidFill>
                <a:latin typeface="Arial"/>
                <a:cs typeface="Arial"/>
              </a:rPr>
              <a:t>impersonalists, </a:t>
            </a:r>
            <a:r>
              <a:rPr sz="3700" b="1" dirty="0">
                <a:solidFill>
                  <a:srgbClr val="002060"/>
                </a:solidFill>
                <a:latin typeface="Arial"/>
                <a:cs typeface="Arial"/>
              </a:rPr>
              <a:t>personalists, shaktas </a:t>
            </a:r>
            <a:r>
              <a:rPr sz="3700" b="1" spc="-1015" dirty="0">
                <a:solidFill>
                  <a:srgbClr val="002060"/>
                </a:solidFill>
                <a:latin typeface="Arial"/>
                <a:cs typeface="Arial"/>
              </a:rPr>
              <a:t> </a:t>
            </a:r>
            <a:r>
              <a:rPr sz="3700" b="1" dirty="0">
                <a:solidFill>
                  <a:srgbClr val="002060"/>
                </a:solidFill>
                <a:latin typeface="Arial"/>
                <a:cs typeface="Arial"/>
              </a:rPr>
              <a:t>etc.</a:t>
            </a:r>
            <a:r>
              <a:rPr sz="3700" b="1" spc="-15" dirty="0">
                <a:solidFill>
                  <a:srgbClr val="002060"/>
                </a:solidFill>
                <a:latin typeface="Arial"/>
                <a:cs typeface="Arial"/>
              </a:rPr>
              <a:t> </a:t>
            </a:r>
            <a:r>
              <a:rPr sz="3700" b="1" spc="-5" dirty="0">
                <a:solidFill>
                  <a:srgbClr val="002060"/>
                </a:solidFill>
                <a:latin typeface="Arial"/>
                <a:cs typeface="Arial"/>
              </a:rPr>
              <a:t>all agree </a:t>
            </a:r>
            <a:r>
              <a:rPr sz="3700" b="1" dirty="0">
                <a:solidFill>
                  <a:srgbClr val="002060"/>
                </a:solidFill>
                <a:latin typeface="Arial"/>
                <a:cs typeface="Arial"/>
              </a:rPr>
              <a:t>on.</a:t>
            </a:r>
            <a:endParaRPr sz="3700">
              <a:latin typeface="Arial"/>
              <a:cs typeface="Arial"/>
            </a:endParaRPr>
          </a:p>
        </p:txBody>
      </p:sp>
      <p:grpSp>
        <p:nvGrpSpPr>
          <p:cNvPr id="3" name="object 3"/>
          <p:cNvGrpSpPr/>
          <p:nvPr/>
        </p:nvGrpSpPr>
        <p:grpSpPr>
          <a:xfrm>
            <a:off x="11519302" y="583750"/>
            <a:ext cx="7569200" cy="10141585"/>
            <a:chOff x="11519302" y="583750"/>
            <a:chExt cx="7569200" cy="10141585"/>
          </a:xfrm>
        </p:grpSpPr>
        <p:pic>
          <p:nvPicPr>
            <p:cNvPr id="4" name="object 4"/>
            <p:cNvPicPr/>
            <p:nvPr/>
          </p:nvPicPr>
          <p:blipFill>
            <a:blip r:embed="rId2" cstate="print"/>
            <a:stretch>
              <a:fillRect/>
            </a:stretch>
          </p:blipFill>
          <p:spPr>
            <a:xfrm>
              <a:off x="11575018" y="638729"/>
              <a:ext cx="7457658" cy="10031078"/>
            </a:xfrm>
            <a:prstGeom prst="rect">
              <a:avLst/>
            </a:prstGeom>
          </p:spPr>
        </p:pic>
        <p:pic>
          <p:nvPicPr>
            <p:cNvPr id="5" name="object 5"/>
            <p:cNvPicPr/>
            <p:nvPr/>
          </p:nvPicPr>
          <p:blipFill>
            <a:blip r:embed="rId3" cstate="print"/>
            <a:stretch>
              <a:fillRect/>
            </a:stretch>
          </p:blipFill>
          <p:spPr>
            <a:xfrm>
              <a:off x="11519302" y="583750"/>
              <a:ext cx="7569088" cy="10141035"/>
            </a:xfrm>
            <a:prstGeom prst="rect">
              <a:avLst/>
            </a:prstGeom>
          </p:spPr>
        </p:pic>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15430" y="4401311"/>
            <a:ext cx="13686790" cy="2479040"/>
          </a:xfrm>
          <a:prstGeom prst="rect">
            <a:avLst/>
          </a:prstGeom>
        </p:spPr>
        <p:txBody>
          <a:bodyPr vert="horz" wrap="square" lIns="0" tIns="40640" rIns="0" bIns="0" rtlCol="0">
            <a:spAutoFit/>
          </a:bodyPr>
          <a:lstStyle/>
          <a:p>
            <a:pPr marL="12700" marR="5080">
              <a:lnSpc>
                <a:spcPts val="4800"/>
              </a:lnSpc>
              <a:spcBef>
                <a:spcPts val="320"/>
              </a:spcBef>
            </a:pPr>
            <a:r>
              <a:rPr dirty="0"/>
              <a:t>Although Srila </a:t>
            </a:r>
            <a:r>
              <a:rPr spc="5" dirty="0"/>
              <a:t>Prabhupada </a:t>
            </a:r>
            <a:r>
              <a:rPr dirty="0"/>
              <a:t>wrote and spoke </a:t>
            </a:r>
            <a:r>
              <a:rPr spc="-5" dirty="0"/>
              <a:t>about </a:t>
            </a:r>
            <a:r>
              <a:rPr dirty="0"/>
              <a:t>his </a:t>
            </a:r>
            <a:r>
              <a:rPr spc="5" dirty="0"/>
              <a:t> </a:t>
            </a:r>
            <a:r>
              <a:rPr spc="-5" dirty="0"/>
              <a:t>disciples </a:t>
            </a:r>
            <a:r>
              <a:rPr spc="5" dirty="0"/>
              <a:t>becoming</a:t>
            </a:r>
            <a:r>
              <a:rPr dirty="0"/>
              <a:t> </a:t>
            </a:r>
            <a:r>
              <a:rPr spc="-5" dirty="0"/>
              <a:t>regular</a:t>
            </a:r>
            <a:r>
              <a:rPr spc="10" dirty="0"/>
              <a:t> </a:t>
            </a:r>
            <a:r>
              <a:rPr dirty="0"/>
              <a:t>gurus, didn't he</a:t>
            </a:r>
            <a:r>
              <a:rPr spc="10" dirty="0"/>
              <a:t> </a:t>
            </a:r>
            <a:r>
              <a:rPr dirty="0"/>
              <a:t>change</a:t>
            </a:r>
            <a:r>
              <a:rPr spc="15" dirty="0"/>
              <a:t> </a:t>
            </a:r>
            <a:r>
              <a:rPr dirty="0"/>
              <a:t>his </a:t>
            </a:r>
            <a:r>
              <a:rPr spc="-1125" dirty="0"/>
              <a:t> </a:t>
            </a:r>
            <a:r>
              <a:rPr dirty="0"/>
              <a:t>mind</a:t>
            </a:r>
            <a:r>
              <a:rPr spc="10" dirty="0"/>
              <a:t> </a:t>
            </a:r>
            <a:r>
              <a:rPr dirty="0"/>
              <a:t>as</a:t>
            </a:r>
            <a:r>
              <a:rPr spc="10" dirty="0"/>
              <a:t> </a:t>
            </a:r>
            <a:r>
              <a:rPr dirty="0"/>
              <a:t>he</a:t>
            </a:r>
            <a:r>
              <a:rPr spc="10" dirty="0"/>
              <a:t> </a:t>
            </a:r>
            <a:r>
              <a:rPr dirty="0"/>
              <a:t>prepared</a:t>
            </a:r>
            <a:r>
              <a:rPr spc="15" dirty="0"/>
              <a:t> </a:t>
            </a:r>
            <a:r>
              <a:rPr dirty="0"/>
              <a:t>to</a:t>
            </a:r>
            <a:r>
              <a:rPr spc="10" dirty="0"/>
              <a:t> </a:t>
            </a:r>
            <a:r>
              <a:rPr dirty="0"/>
              <a:t>leave</a:t>
            </a:r>
            <a:r>
              <a:rPr spc="15" dirty="0"/>
              <a:t> </a:t>
            </a:r>
            <a:r>
              <a:rPr dirty="0"/>
              <a:t>the </a:t>
            </a:r>
            <a:r>
              <a:rPr spc="-5" dirty="0"/>
              <a:t>planet,</a:t>
            </a:r>
            <a:r>
              <a:rPr spc="5" dirty="0"/>
              <a:t> </a:t>
            </a:r>
            <a:r>
              <a:rPr dirty="0"/>
              <a:t>seeing</a:t>
            </a:r>
            <a:r>
              <a:rPr spc="10" dirty="0"/>
              <a:t> </a:t>
            </a:r>
            <a:r>
              <a:rPr dirty="0"/>
              <a:t>that </a:t>
            </a:r>
            <a:r>
              <a:rPr spc="5" dirty="0"/>
              <a:t> </a:t>
            </a:r>
            <a:r>
              <a:rPr dirty="0"/>
              <a:t>they </a:t>
            </a:r>
            <a:r>
              <a:rPr spc="5" dirty="0"/>
              <a:t>were </a:t>
            </a:r>
            <a:r>
              <a:rPr dirty="0"/>
              <a:t>not</a:t>
            </a:r>
            <a:r>
              <a:rPr spc="5" dirty="0"/>
              <a:t> </a:t>
            </a:r>
            <a:r>
              <a:rPr spc="-5" dirty="0"/>
              <a:t>qualified?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718369" y="4252572"/>
            <a:ext cx="2340610" cy="2803525"/>
            <a:chOff x="1718369" y="4252572"/>
            <a:chExt cx="2340610" cy="2803525"/>
          </a:xfrm>
        </p:grpSpPr>
        <p:pic>
          <p:nvPicPr>
            <p:cNvPr id="3" name="object 3"/>
            <p:cNvPicPr/>
            <p:nvPr/>
          </p:nvPicPr>
          <p:blipFill>
            <a:blip r:embed="rId2" cstate="print"/>
            <a:stretch>
              <a:fillRect/>
            </a:stretch>
          </p:blipFill>
          <p:spPr>
            <a:xfrm>
              <a:off x="2164726" y="4530651"/>
              <a:ext cx="1463078" cy="1708202"/>
            </a:xfrm>
            <a:prstGeom prst="rect">
              <a:avLst/>
            </a:prstGeom>
          </p:spPr>
        </p:pic>
        <p:pic>
          <p:nvPicPr>
            <p:cNvPr id="4" name="object 4"/>
            <p:cNvPicPr/>
            <p:nvPr/>
          </p:nvPicPr>
          <p:blipFill>
            <a:blip r:embed="rId3" cstate="print"/>
            <a:stretch>
              <a:fillRect/>
            </a:stretch>
          </p:blipFill>
          <p:spPr>
            <a:xfrm>
              <a:off x="1718369" y="4252572"/>
              <a:ext cx="2340470" cy="2803413"/>
            </a:xfrm>
            <a:prstGeom prst="rect">
              <a:avLst/>
            </a:prstGeom>
          </p:spPr>
        </p:pic>
      </p:grpSp>
      <p:sp>
        <p:nvSpPr>
          <p:cNvPr id="5" name="object 5"/>
          <p:cNvSpPr txBox="1"/>
          <p:nvPr/>
        </p:nvSpPr>
        <p:spPr>
          <a:xfrm>
            <a:off x="4635242" y="2060448"/>
            <a:ext cx="13736319" cy="6783070"/>
          </a:xfrm>
          <a:prstGeom prst="rect">
            <a:avLst/>
          </a:prstGeom>
        </p:spPr>
        <p:txBody>
          <a:bodyPr vert="horz" wrap="square" lIns="0" tIns="45719" rIns="0" bIns="0" rtlCol="0">
            <a:spAutoFit/>
          </a:bodyPr>
          <a:lstStyle/>
          <a:p>
            <a:pPr marL="12700" marR="5080">
              <a:lnSpc>
                <a:spcPts val="4800"/>
              </a:lnSpc>
              <a:spcBef>
                <a:spcPts val="359"/>
              </a:spcBef>
            </a:pPr>
            <a:r>
              <a:rPr sz="4100" b="1" spc="5" dirty="0">
                <a:solidFill>
                  <a:srgbClr val="002060"/>
                </a:solidFill>
                <a:latin typeface="Arial"/>
                <a:cs typeface="Arial"/>
              </a:rPr>
              <a:t>When </a:t>
            </a:r>
            <a:r>
              <a:rPr sz="4100" b="1" dirty="0">
                <a:solidFill>
                  <a:srgbClr val="002060"/>
                </a:solidFill>
                <a:latin typeface="Arial"/>
                <a:cs typeface="Arial"/>
              </a:rPr>
              <a:t>Srila</a:t>
            </a:r>
            <a:r>
              <a:rPr sz="4100" b="1" spc="-10" dirty="0">
                <a:solidFill>
                  <a:srgbClr val="002060"/>
                </a:solidFill>
                <a:latin typeface="Arial"/>
                <a:cs typeface="Arial"/>
              </a:rPr>
              <a:t> </a:t>
            </a:r>
            <a:r>
              <a:rPr sz="4100" b="1" spc="5" dirty="0">
                <a:solidFill>
                  <a:srgbClr val="002060"/>
                </a:solidFill>
                <a:latin typeface="Arial"/>
                <a:cs typeface="Arial"/>
              </a:rPr>
              <a:t>Prabhupada</a:t>
            </a:r>
            <a:r>
              <a:rPr sz="4100" b="1" spc="10" dirty="0">
                <a:solidFill>
                  <a:srgbClr val="002060"/>
                </a:solidFill>
                <a:latin typeface="Arial"/>
                <a:cs typeface="Arial"/>
              </a:rPr>
              <a:t> </a:t>
            </a:r>
            <a:r>
              <a:rPr sz="4100" b="1" dirty="0">
                <a:solidFill>
                  <a:srgbClr val="002060"/>
                </a:solidFill>
                <a:latin typeface="Arial"/>
                <a:cs typeface="Arial"/>
              </a:rPr>
              <a:t>was</a:t>
            </a:r>
            <a:r>
              <a:rPr sz="4100" b="1" spc="5" dirty="0">
                <a:solidFill>
                  <a:srgbClr val="002060"/>
                </a:solidFill>
                <a:latin typeface="Arial"/>
                <a:cs typeface="Arial"/>
              </a:rPr>
              <a:t> </a:t>
            </a:r>
            <a:r>
              <a:rPr sz="4100" b="1" dirty="0">
                <a:solidFill>
                  <a:srgbClr val="002060"/>
                </a:solidFill>
                <a:latin typeface="Arial"/>
                <a:cs typeface="Arial"/>
              </a:rPr>
              <a:t>asked</a:t>
            </a:r>
            <a:r>
              <a:rPr sz="4100" b="1" spc="5" dirty="0">
                <a:solidFill>
                  <a:srgbClr val="002060"/>
                </a:solidFill>
                <a:latin typeface="Arial"/>
                <a:cs typeface="Arial"/>
              </a:rPr>
              <a:t> </a:t>
            </a:r>
            <a:r>
              <a:rPr sz="4100" b="1" dirty="0">
                <a:solidFill>
                  <a:srgbClr val="002060"/>
                </a:solidFill>
                <a:latin typeface="Arial"/>
                <a:cs typeface="Arial"/>
              </a:rPr>
              <a:t>whether</a:t>
            </a:r>
            <a:r>
              <a:rPr sz="4100" b="1" spc="25" dirty="0">
                <a:solidFill>
                  <a:srgbClr val="002060"/>
                </a:solidFill>
                <a:latin typeface="Arial"/>
                <a:cs typeface="Arial"/>
              </a:rPr>
              <a:t> </a:t>
            </a:r>
            <a:r>
              <a:rPr sz="4100" b="1" dirty="0">
                <a:solidFill>
                  <a:srgbClr val="002060"/>
                </a:solidFill>
                <a:latin typeface="Arial"/>
                <a:cs typeface="Arial"/>
              </a:rPr>
              <a:t>he</a:t>
            </a:r>
            <a:r>
              <a:rPr sz="4100" b="1" spc="5" dirty="0">
                <a:solidFill>
                  <a:srgbClr val="002060"/>
                </a:solidFill>
                <a:latin typeface="Arial"/>
                <a:cs typeface="Arial"/>
              </a:rPr>
              <a:t> </a:t>
            </a:r>
            <a:r>
              <a:rPr sz="4100" b="1" dirty="0">
                <a:solidFill>
                  <a:srgbClr val="002060"/>
                </a:solidFill>
                <a:latin typeface="Arial"/>
                <a:cs typeface="Arial"/>
              </a:rPr>
              <a:t>was </a:t>
            </a:r>
            <a:r>
              <a:rPr sz="4100" b="1" spc="5" dirty="0">
                <a:solidFill>
                  <a:srgbClr val="002060"/>
                </a:solidFill>
                <a:latin typeface="Arial"/>
                <a:cs typeface="Arial"/>
              </a:rPr>
              <a:t> </a:t>
            </a:r>
            <a:r>
              <a:rPr sz="4100" b="1" spc="-5" dirty="0">
                <a:solidFill>
                  <a:srgbClr val="002060"/>
                </a:solidFill>
                <a:latin typeface="Arial"/>
                <a:cs typeface="Arial"/>
              </a:rPr>
              <a:t>dissatisfied</a:t>
            </a:r>
            <a:r>
              <a:rPr sz="4100" b="1" spc="15" dirty="0">
                <a:solidFill>
                  <a:srgbClr val="002060"/>
                </a:solidFill>
                <a:latin typeface="Arial"/>
                <a:cs typeface="Arial"/>
              </a:rPr>
              <a:t> </a:t>
            </a:r>
            <a:r>
              <a:rPr sz="4100" b="1" dirty="0">
                <a:solidFill>
                  <a:srgbClr val="002060"/>
                </a:solidFill>
                <a:latin typeface="Arial"/>
                <a:cs typeface="Arial"/>
              </a:rPr>
              <a:t>with</a:t>
            </a:r>
            <a:r>
              <a:rPr sz="4100" b="1" spc="20" dirty="0">
                <a:solidFill>
                  <a:srgbClr val="002060"/>
                </a:solidFill>
                <a:latin typeface="Arial"/>
                <a:cs typeface="Arial"/>
              </a:rPr>
              <a:t> </a:t>
            </a:r>
            <a:r>
              <a:rPr sz="4100" b="1" dirty="0">
                <a:solidFill>
                  <a:srgbClr val="002060"/>
                </a:solidFill>
                <a:latin typeface="Arial"/>
                <a:cs typeface="Arial"/>
              </a:rPr>
              <a:t>his</a:t>
            </a:r>
            <a:r>
              <a:rPr sz="4100" b="1" spc="20" dirty="0">
                <a:solidFill>
                  <a:srgbClr val="002060"/>
                </a:solidFill>
                <a:latin typeface="Arial"/>
                <a:cs typeface="Arial"/>
              </a:rPr>
              <a:t> </a:t>
            </a:r>
            <a:r>
              <a:rPr sz="4100" b="1" spc="-5" dirty="0">
                <a:solidFill>
                  <a:srgbClr val="002060"/>
                </a:solidFill>
                <a:latin typeface="Arial"/>
                <a:cs typeface="Arial"/>
              </a:rPr>
              <a:t>disciples</a:t>
            </a:r>
            <a:r>
              <a:rPr sz="4100" b="1" spc="25" dirty="0">
                <a:solidFill>
                  <a:srgbClr val="002060"/>
                </a:solidFill>
                <a:latin typeface="Arial"/>
                <a:cs typeface="Arial"/>
              </a:rPr>
              <a:t> </a:t>
            </a:r>
            <a:r>
              <a:rPr sz="4100" b="1" dirty="0">
                <a:solidFill>
                  <a:srgbClr val="002060"/>
                </a:solidFill>
                <a:latin typeface="Arial"/>
                <a:cs typeface="Arial"/>
              </a:rPr>
              <a:t>(as</a:t>
            </a:r>
            <a:r>
              <a:rPr sz="4100" b="1" spc="20" dirty="0">
                <a:solidFill>
                  <a:srgbClr val="002060"/>
                </a:solidFill>
                <a:latin typeface="Arial"/>
                <a:cs typeface="Arial"/>
              </a:rPr>
              <a:t> </a:t>
            </a:r>
            <a:r>
              <a:rPr sz="4100" b="1" dirty="0">
                <a:solidFill>
                  <a:srgbClr val="002060"/>
                </a:solidFill>
                <a:latin typeface="Arial"/>
                <a:cs typeface="Arial"/>
              </a:rPr>
              <a:t>Srila</a:t>
            </a:r>
            <a:r>
              <a:rPr sz="4100" b="1" spc="15" dirty="0">
                <a:solidFill>
                  <a:srgbClr val="002060"/>
                </a:solidFill>
                <a:latin typeface="Arial"/>
                <a:cs typeface="Arial"/>
              </a:rPr>
              <a:t> </a:t>
            </a:r>
            <a:r>
              <a:rPr sz="4100" b="1" spc="-5" dirty="0">
                <a:solidFill>
                  <a:srgbClr val="002060"/>
                </a:solidFill>
                <a:latin typeface="Arial"/>
                <a:cs typeface="Arial"/>
              </a:rPr>
              <a:t>Bhaktisiddhanta </a:t>
            </a:r>
            <a:r>
              <a:rPr sz="4100" b="1" spc="-1125" dirty="0">
                <a:solidFill>
                  <a:srgbClr val="002060"/>
                </a:solidFill>
                <a:latin typeface="Arial"/>
                <a:cs typeface="Arial"/>
              </a:rPr>
              <a:t> </a:t>
            </a:r>
            <a:r>
              <a:rPr sz="4100" b="1" dirty="0">
                <a:solidFill>
                  <a:srgbClr val="002060"/>
                </a:solidFill>
                <a:latin typeface="Arial"/>
                <a:cs typeface="Arial"/>
              </a:rPr>
              <a:t>was)</a:t>
            </a:r>
            <a:r>
              <a:rPr sz="4100" b="1" spc="5" dirty="0">
                <a:solidFill>
                  <a:srgbClr val="002060"/>
                </a:solidFill>
                <a:latin typeface="Arial"/>
                <a:cs typeface="Arial"/>
              </a:rPr>
              <a:t> </a:t>
            </a:r>
            <a:r>
              <a:rPr sz="4100" b="1" dirty="0">
                <a:solidFill>
                  <a:srgbClr val="002060"/>
                </a:solidFill>
                <a:latin typeface="Arial"/>
                <a:cs typeface="Arial"/>
              </a:rPr>
              <a:t>he</a:t>
            </a:r>
            <a:r>
              <a:rPr sz="4100" b="1" spc="5" dirty="0">
                <a:solidFill>
                  <a:srgbClr val="002060"/>
                </a:solidFill>
                <a:latin typeface="Arial"/>
                <a:cs typeface="Arial"/>
              </a:rPr>
              <a:t> </a:t>
            </a:r>
            <a:r>
              <a:rPr sz="4100" b="1" spc="-5" dirty="0">
                <a:solidFill>
                  <a:srgbClr val="002060"/>
                </a:solidFill>
                <a:latin typeface="Arial"/>
                <a:cs typeface="Arial"/>
              </a:rPr>
              <a:t>said</a:t>
            </a:r>
            <a:r>
              <a:rPr sz="4100" b="1" spc="5" dirty="0">
                <a:solidFill>
                  <a:srgbClr val="002060"/>
                </a:solidFill>
                <a:latin typeface="Arial"/>
                <a:cs typeface="Arial"/>
              </a:rPr>
              <a:t> </a:t>
            </a:r>
            <a:r>
              <a:rPr sz="4100" b="1" i="1" spc="5" dirty="0">
                <a:solidFill>
                  <a:srgbClr val="002060"/>
                </a:solidFill>
                <a:latin typeface="Arial"/>
                <a:cs typeface="Arial"/>
              </a:rPr>
              <a:t>No</a:t>
            </a:r>
            <a:r>
              <a:rPr sz="4100" b="1" spc="5" dirty="0">
                <a:solidFill>
                  <a:srgbClr val="002060"/>
                </a:solidFill>
                <a:latin typeface="Arial"/>
                <a:cs typeface="Arial"/>
              </a:rPr>
              <a:t>.</a:t>
            </a:r>
            <a:r>
              <a:rPr sz="4100" b="1" spc="10" dirty="0">
                <a:solidFill>
                  <a:srgbClr val="002060"/>
                </a:solidFill>
                <a:latin typeface="Arial"/>
                <a:cs typeface="Arial"/>
              </a:rPr>
              <a:t> </a:t>
            </a:r>
            <a:r>
              <a:rPr sz="4100" b="1" spc="-60" dirty="0">
                <a:solidFill>
                  <a:srgbClr val="002060"/>
                </a:solidFill>
                <a:latin typeface="Arial"/>
                <a:cs typeface="Arial"/>
              </a:rPr>
              <a:t>Rather,</a:t>
            </a:r>
            <a:r>
              <a:rPr sz="4100" b="1" spc="-25" dirty="0">
                <a:solidFill>
                  <a:srgbClr val="002060"/>
                </a:solidFill>
                <a:latin typeface="Arial"/>
                <a:cs typeface="Arial"/>
              </a:rPr>
              <a:t> </a:t>
            </a:r>
            <a:r>
              <a:rPr sz="4100" b="1" dirty="0">
                <a:solidFill>
                  <a:srgbClr val="002060"/>
                </a:solidFill>
                <a:latin typeface="Arial"/>
                <a:cs typeface="Arial"/>
              </a:rPr>
              <a:t>he</a:t>
            </a:r>
            <a:r>
              <a:rPr sz="4100" b="1" spc="10" dirty="0">
                <a:solidFill>
                  <a:srgbClr val="002060"/>
                </a:solidFill>
                <a:latin typeface="Arial"/>
                <a:cs typeface="Arial"/>
              </a:rPr>
              <a:t> </a:t>
            </a:r>
            <a:r>
              <a:rPr sz="4100" b="1" spc="-5" dirty="0">
                <a:solidFill>
                  <a:srgbClr val="002060"/>
                </a:solidFill>
                <a:latin typeface="Arial"/>
                <a:cs typeface="Arial"/>
              </a:rPr>
              <a:t>said</a:t>
            </a:r>
            <a:r>
              <a:rPr sz="4100" b="1" dirty="0">
                <a:solidFill>
                  <a:srgbClr val="002060"/>
                </a:solidFill>
                <a:latin typeface="Arial"/>
                <a:cs typeface="Arial"/>
              </a:rPr>
              <a:t> that he</a:t>
            </a:r>
            <a:r>
              <a:rPr sz="4100" b="1" spc="10" dirty="0">
                <a:solidFill>
                  <a:srgbClr val="002060"/>
                </a:solidFill>
                <a:latin typeface="Arial"/>
                <a:cs typeface="Arial"/>
              </a:rPr>
              <a:t> </a:t>
            </a:r>
            <a:r>
              <a:rPr sz="4100" b="1" dirty="0">
                <a:solidFill>
                  <a:srgbClr val="002060"/>
                </a:solidFill>
                <a:latin typeface="Arial"/>
                <a:cs typeface="Arial"/>
              </a:rPr>
              <a:t>was </a:t>
            </a:r>
            <a:r>
              <a:rPr sz="4100" b="1" spc="-5" dirty="0">
                <a:solidFill>
                  <a:srgbClr val="002060"/>
                </a:solidFill>
                <a:latin typeface="Arial"/>
                <a:cs typeface="Arial"/>
              </a:rPr>
              <a:t>satisfied.</a:t>
            </a:r>
            <a:endParaRPr sz="4100">
              <a:latin typeface="Arial"/>
              <a:cs typeface="Arial"/>
            </a:endParaRPr>
          </a:p>
          <a:p>
            <a:pPr>
              <a:lnSpc>
                <a:spcPct val="100000"/>
              </a:lnSpc>
              <a:spcBef>
                <a:spcPts val="5"/>
              </a:spcBef>
            </a:pPr>
            <a:endParaRPr sz="4250">
              <a:latin typeface="Arial"/>
              <a:cs typeface="Arial"/>
            </a:endParaRPr>
          </a:p>
          <a:p>
            <a:pPr marL="12700" marR="151130">
              <a:lnSpc>
                <a:spcPts val="4800"/>
              </a:lnSpc>
            </a:pPr>
            <a:r>
              <a:rPr sz="4100" b="1" spc="5" dirty="0">
                <a:solidFill>
                  <a:srgbClr val="002060"/>
                </a:solidFill>
                <a:latin typeface="Arial"/>
                <a:cs typeface="Arial"/>
              </a:rPr>
              <a:t>When</a:t>
            </a:r>
            <a:r>
              <a:rPr sz="4100" b="1" spc="10" dirty="0">
                <a:solidFill>
                  <a:srgbClr val="002060"/>
                </a:solidFill>
                <a:latin typeface="Arial"/>
                <a:cs typeface="Arial"/>
              </a:rPr>
              <a:t> </a:t>
            </a:r>
            <a:r>
              <a:rPr sz="4100" b="1" dirty="0">
                <a:solidFill>
                  <a:srgbClr val="002060"/>
                </a:solidFill>
                <a:latin typeface="Arial"/>
                <a:cs typeface="Arial"/>
              </a:rPr>
              <a:t>asked</a:t>
            </a:r>
            <a:r>
              <a:rPr sz="4100" b="1" spc="5" dirty="0">
                <a:solidFill>
                  <a:srgbClr val="002060"/>
                </a:solidFill>
                <a:latin typeface="Arial"/>
                <a:cs typeface="Arial"/>
              </a:rPr>
              <a:t> </a:t>
            </a:r>
            <a:r>
              <a:rPr sz="4100" b="1" spc="-5" dirty="0">
                <a:solidFill>
                  <a:srgbClr val="002060"/>
                </a:solidFill>
                <a:latin typeface="Arial"/>
                <a:cs typeface="Arial"/>
              </a:rPr>
              <a:t>if </a:t>
            </a:r>
            <a:r>
              <a:rPr sz="4100" b="1" dirty="0">
                <a:solidFill>
                  <a:srgbClr val="002060"/>
                </a:solidFill>
                <a:latin typeface="Arial"/>
                <a:cs typeface="Arial"/>
              </a:rPr>
              <a:t>he</a:t>
            </a:r>
            <a:r>
              <a:rPr sz="4100" b="1" spc="20" dirty="0">
                <a:solidFill>
                  <a:srgbClr val="002060"/>
                </a:solidFill>
                <a:latin typeface="Arial"/>
                <a:cs typeface="Arial"/>
              </a:rPr>
              <a:t> </a:t>
            </a:r>
            <a:r>
              <a:rPr sz="4100" b="1" dirty="0">
                <a:solidFill>
                  <a:srgbClr val="002060"/>
                </a:solidFill>
                <a:latin typeface="Arial"/>
                <a:cs typeface="Arial"/>
              </a:rPr>
              <a:t>was</a:t>
            </a:r>
            <a:r>
              <a:rPr sz="4100" b="1" spc="5" dirty="0">
                <a:solidFill>
                  <a:srgbClr val="002060"/>
                </a:solidFill>
                <a:latin typeface="Arial"/>
                <a:cs typeface="Arial"/>
              </a:rPr>
              <a:t> </a:t>
            </a:r>
            <a:r>
              <a:rPr sz="4100" b="1" spc="-5" dirty="0">
                <a:solidFill>
                  <a:srgbClr val="002060"/>
                </a:solidFill>
                <a:latin typeface="Arial"/>
                <a:cs typeface="Arial"/>
              </a:rPr>
              <a:t>leaving</a:t>
            </a:r>
            <a:r>
              <a:rPr sz="4100" b="1" dirty="0">
                <a:solidFill>
                  <a:srgbClr val="002060"/>
                </a:solidFill>
                <a:latin typeface="Arial"/>
                <a:cs typeface="Arial"/>
              </a:rPr>
              <a:t> any</a:t>
            </a:r>
            <a:r>
              <a:rPr sz="4100" b="1" spc="15" dirty="0">
                <a:solidFill>
                  <a:srgbClr val="002060"/>
                </a:solidFill>
                <a:latin typeface="Arial"/>
                <a:cs typeface="Arial"/>
              </a:rPr>
              <a:t> </a:t>
            </a:r>
            <a:r>
              <a:rPr sz="4100" b="1" spc="5" dirty="0">
                <a:solidFill>
                  <a:srgbClr val="002060"/>
                </a:solidFill>
                <a:latin typeface="Arial"/>
                <a:cs typeface="Arial"/>
              </a:rPr>
              <a:t>work</a:t>
            </a:r>
            <a:r>
              <a:rPr sz="4100" b="1" spc="10" dirty="0">
                <a:solidFill>
                  <a:srgbClr val="002060"/>
                </a:solidFill>
                <a:latin typeface="Arial"/>
                <a:cs typeface="Arial"/>
              </a:rPr>
              <a:t> </a:t>
            </a:r>
            <a:r>
              <a:rPr sz="4100" b="1" spc="-5" dirty="0">
                <a:solidFill>
                  <a:srgbClr val="002060"/>
                </a:solidFill>
                <a:latin typeface="Arial"/>
                <a:cs typeface="Arial"/>
              </a:rPr>
              <a:t>unfinished,</a:t>
            </a:r>
            <a:r>
              <a:rPr sz="4100" b="1" dirty="0">
                <a:solidFill>
                  <a:srgbClr val="002060"/>
                </a:solidFill>
                <a:latin typeface="Arial"/>
                <a:cs typeface="Arial"/>
              </a:rPr>
              <a:t> </a:t>
            </a:r>
            <a:r>
              <a:rPr sz="4100" b="1" spc="5" dirty="0">
                <a:solidFill>
                  <a:srgbClr val="002060"/>
                </a:solidFill>
                <a:latin typeface="Arial"/>
                <a:cs typeface="Arial"/>
              </a:rPr>
              <a:t>he </a:t>
            </a:r>
            <a:r>
              <a:rPr sz="4100" b="1" spc="10" dirty="0">
                <a:solidFill>
                  <a:srgbClr val="002060"/>
                </a:solidFill>
                <a:latin typeface="Arial"/>
                <a:cs typeface="Arial"/>
              </a:rPr>
              <a:t> </a:t>
            </a:r>
            <a:r>
              <a:rPr sz="4100" b="1" spc="-5" dirty="0">
                <a:solidFill>
                  <a:srgbClr val="002060"/>
                </a:solidFill>
                <a:latin typeface="Arial"/>
                <a:cs typeface="Arial"/>
              </a:rPr>
              <a:t>said,</a:t>
            </a:r>
            <a:r>
              <a:rPr sz="4100" b="1" dirty="0">
                <a:solidFill>
                  <a:srgbClr val="002060"/>
                </a:solidFill>
                <a:latin typeface="Arial"/>
                <a:cs typeface="Arial"/>
              </a:rPr>
              <a:t> </a:t>
            </a:r>
            <a:r>
              <a:rPr sz="4100" b="1" i="1" spc="-65" dirty="0">
                <a:solidFill>
                  <a:srgbClr val="002060"/>
                </a:solidFill>
                <a:latin typeface="Arial"/>
                <a:cs typeface="Arial"/>
              </a:rPr>
              <a:t>Yes,</a:t>
            </a:r>
            <a:r>
              <a:rPr sz="4100" b="1" i="1" spc="-35" dirty="0">
                <a:solidFill>
                  <a:srgbClr val="002060"/>
                </a:solidFill>
                <a:latin typeface="Arial"/>
                <a:cs typeface="Arial"/>
              </a:rPr>
              <a:t> </a:t>
            </a:r>
            <a:r>
              <a:rPr sz="4100" b="1" i="1" dirty="0">
                <a:solidFill>
                  <a:srgbClr val="002060"/>
                </a:solidFill>
                <a:latin typeface="Arial"/>
                <a:cs typeface="Arial"/>
              </a:rPr>
              <a:t>I have not </a:t>
            </a:r>
            <a:r>
              <a:rPr sz="4100" b="1" i="1" spc="-5" dirty="0">
                <a:solidFill>
                  <a:srgbClr val="002060"/>
                </a:solidFill>
                <a:latin typeface="Arial"/>
                <a:cs typeface="Arial"/>
              </a:rPr>
              <a:t>established </a:t>
            </a:r>
            <a:r>
              <a:rPr sz="4100" b="1" i="1" spc="5" dirty="0">
                <a:solidFill>
                  <a:srgbClr val="002060"/>
                </a:solidFill>
                <a:latin typeface="Arial"/>
                <a:cs typeface="Arial"/>
              </a:rPr>
              <a:t>varnashrama-dharma.</a:t>
            </a:r>
            <a:endParaRPr sz="4100">
              <a:latin typeface="Arial"/>
              <a:cs typeface="Arial"/>
            </a:endParaRPr>
          </a:p>
          <a:p>
            <a:pPr>
              <a:lnSpc>
                <a:spcPct val="100000"/>
              </a:lnSpc>
              <a:spcBef>
                <a:spcPts val="10"/>
              </a:spcBef>
            </a:pPr>
            <a:endParaRPr sz="4300">
              <a:latin typeface="Arial"/>
              <a:cs typeface="Arial"/>
            </a:endParaRPr>
          </a:p>
          <a:p>
            <a:pPr marL="12700" marR="379095">
              <a:lnSpc>
                <a:spcPts val="4800"/>
              </a:lnSpc>
            </a:pPr>
            <a:r>
              <a:rPr sz="4100" b="1" dirty="0">
                <a:solidFill>
                  <a:srgbClr val="002060"/>
                </a:solidFill>
                <a:latin typeface="Arial"/>
                <a:cs typeface="Arial"/>
              </a:rPr>
              <a:t>This</a:t>
            </a:r>
            <a:r>
              <a:rPr sz="4100" b="1" spc="-5" dirty="0">
                <a:solidFill>
                  <a:srgbClr val="002060"/>
                </a:solidFill>
                <a:latin typeface="Arial"/>
                <a:cs typeface="Arial"/>
              </a:rPr>
              <a:t> certainly</a:t>
            </a:r>
            <a:r>
              <a:rPr sz="4100" b="1" spc="5" dirty="0">
                <a:solidFill>
                  <a:srgbClr val="002060"/>
                </a:solidFill>
                <a:latin typeface="Arial"/>
                <a:cs typeface="Arial"/>
              </a:rPr>
              <a:t> </a:t>
            </a:r>
            <a:r>
              <a:rPr sz="4100" b="1" dirty="0">
                <a:solidFill>
                  <a:srgbClr val="002060"/>
                </a:solidFill>
                <a:latin typeface="Arial"/>
                <a:cs typeface="Arial"/>
              </a:rPr>
              <a:t>would have</a:t>
            </a:r>
            <a:r>
              <a:rPr sz="4100" b="1" spc="5" dirty="0">
                <a:solidFill>
                  <a:srgbClr val="002060"/>
                </a:solidFill>
                <a:latin typeface="Arial"/>
                <a:cs typeface="Arial"/>
              </a:rPr>
              <a:t> </a:t>
            </a:r>
            <a:r>
              <a:rPr sz="4100" b="1" dirty="0">
                <a:solidFill>
                  <a:srgbClr val="002060"/>
                </a:solidFill>
                <a:latin typeface="Arial"/>
                <a:cs typeface="Arial"/>
              </a:rPr>
              <a:t>been</a:t>
            </a:r>
            <a:r>
              <a:rPr sz="4100" b="1" spc="10" dirty="0">
                <a:solidFill>
                  <a:srgbClr val="002060"/>
                </a:solidFill>
                <a:latin typeface="Arial"/>
                <a:cs typeface="Arial"/>
              </a:rPr>
              <a:t> </a:t>
            </a:r>
            <a:r>
              <a:rPr sz="4100" b="1" dirty="0">
                <a:solidFill>
                  <a:srgbClr val="002060"/>
                </a:solidFill>
                <a:latin typeface="Arial"/>
                <a:cs typeface="Arial"/>
              </a:rPr>
              <a:t>an</a:t>
            </a:r>
            <a:r>
              <a:rPr sz="4100" b="1" spc="5" dirty="0">
                <a:solidFill>
                  <a:srgbClr val="002060"/>
                </a:solidFill>
                <a:latin typeface="Arial"/>
                <a:cs typeface="Arial"/>
              </a:rPr>
              <a:t> </a:t>
            </a:r>
            <a:r>
              <a:rPr sz="4100" b="1" dirty="0">
                <a:solidFill>
                  <a:srgbClr val="002060"/>
                </a:solidFill>
                <a:latin typeface="Arial"/>
                <a:cs typeface="Arial"/>
              </a:rPr>
              <a:t>appropriate</a:t>
            </a:r>
            <a:r>
              <a:rPr sz="4100" b="1" spc="-10" dirty="0">
                <a:solidFill>
                  <a:srgbClr val="002060"/>
                </a:solidFill>
                <a:latin typeface="Arial"/>
                <a:cs typeface="Arial"/>
              </a:rPr>
              <a:t> </a:t>
            </a:r>
            <a:r>
              <a:rPr sz="4100" b="1" spc="5" dirty="0">
                <a:solidFill>
                  <a:srgbClr val="002060"/>
                </a:solidFill>
                <a:latin typeface="Arial"/>
                <a:cs typeface="Arial"/>
              </a:rPr>
              <a:t>time</a:t>
            </a:r>
            <a:r>
              <a:rPr sz="4100" b="1" spc="10" dirty="0">
                <a:solidFill>
                  <a:srgbClr val="002060"/>
                </a:solidFill>
                <a:latin typeface="Arial"/>
                <a:cs typeface="Arial"/>
              </a:rPr>
              <a:t> </a:t>
            </a:r>
            <a:r>
              <a:rPr sz="4100" b="1" spc="5" dirty="0">
                <a:solidFill>
                  <a:srgbClr val="002060"/>
                </a:solidFill>
                <a:latin typeface="Arial"/>
                <a:cs typeface="Arial"/>
              </a:rPr>
              <a:t>to </a:t>
            </a:r>
            <a:r>
              <a:rPr sz="4100" b="1" spc="-1125" dirty="0">
                <a:solidFill>
                  <a:srgbClr val="002060"/>
                </a:solidFill>
                <a:latin typeface="Arial"/>
                <a:cs typeface="Arial"/>
              </a:rPr>
              <a:t> </a:t>
            </a:r>
            <a:r>
              <a:rPr sz="4100" b="1" dirty="0">
                <a:solidFill>
                  <a:srgbClr val="002060"/>
                </a:solidFill>
                <a:latin typeface="Arial"/>
                <a:cs typeface="Arial"/>
              </a:rPr>
              <a:t>state</a:t>
            </a:r>
            <a:r>
              <a:rPr sz="4100" b="1" spc="10" dirty="0">
                <a:solidFill>
                  <a:srgbClr val="002060"/>
                </a:solidFill>
                <a:latin typeface="Arial"/>
                <a:cs typeface="Arial"/>
              </a:rPr>
              <a:t> </a:t>
            </a:r>
            <a:r>
              <a:rPr sz="4100" b="1" dirty="0">
                <a:solidFill>
                  <a:srgbClr val="002060"/>
                </a:solidFill>
                <a:latin typeface="Arial"/>
                <a:cs typeface="Arial"/>
              </a:rPr>
              <a:t>that he</a:t>
            </a:r>
            <a:r>
              <a:rPr sz="4100" b="1" spc="15" dirty="0">
                <a:solidFill>
                  <a:srgbClr val="002060"/>
                </a:solidFill>
                <a:latin typeface="Arial"/>
                <a:cs typeface="Arial"/>
              </a:rPr>
              <a:t> </a:t>
            </a:r>
            <a:r>
              <a:rPr sz="4100" b="1" dirty="0">
                <a:solidFill>
                  <a:srgbClr val="002060"/>
                </a:solidFill>
                <a:latin typeface="Arial"/>
                <a:cs typeface="Arial"/>
              </a:rPr>
              <a:t>had</a:t>
            </a:r>
            <a:r>
              <a:rPr sz="4100" b="1" spc="5" dirty="0">
                <a:solidFill>
                  <a:srgbClr val="002060"/>
                </a:solidFill>
                <a:latin typeface="Arial"/>
                <a:cs typeface="Arial"/>
              </a:rPr>
              <a:t> </a:t>
            </a:r>
            <a:r>
              <a:rPr sz="4100" b="1" dirty="0">
                <a:solidFill>
                  <a:srgbClr val="002060"/>
                </a:solidFill>
                <a:latin typeface="Arial"/>
                <a:cs typeface="Arial"/>
              </a:rPr>
              <a:t>not</a:t>
            </a:r>
            <a:r>
              <a:rPr sz="4100" b="1" spc="5" dirty="0">
                <a:solidFill>
                  <a:srgbClr val="002060"/>
                </a:solidFill>
                <a:latin typeface="Arial"/>
                <a:cs typeface="Arial"/>
              </a:rPr>
              <a:t> </a:t>
            </a:r>
            <a:r>
              <a:rPr sz="4100" b="1" dirty="0">
                <a:solidFill>
                  <a:srgbClr val="002060"/>
                </a:solidFill>
                <a:latin typeface="Arial"/>
                <a:cs typeface="Arial"/>
              </a:rPr>
              <a:t>been</a:t>
            </a:r>
            <a:r>
              <a:rPr sz="4100" b="1" spc="10" dirty="0">
                <a:solidFill>
                  <a:srgbClr val="002060"/>
                </a:solidFill>
                <a:latin typeface="Arial"/>
                <a:cs typeface="Arial"/>
              </a:rPr>
              <a:t> </a:t>
            </a:r>
            <a:r>
              <a:rPr sz="4100" b="1" spc="-5" dirty="0">
                <a:solidFill>
                  <a:srgbClr val="002060"/>
                </a:solidFill>
                <a:latin typeface="Arial"/>
                <a:cs typeface="Arial"/>
              </a:rPr>
              <a:t>able</a:t>
            </a:r>
            <a:r>
              <a:rPr sz="4100" b="1" dirty="0">
                <a:solidFill>
                  <a:srgbClr val="002060"/>
                </a:solidFill>
                <a:latin typeface="Arial"/>
                <a:cs typeface="Arial"/>
              </a:rPr>
              <a:t> to</a:t>
            </a:r>
            <a:r>
              <a:rPr sz="4100" b="1" spc="10" dirty="0">
                <a:solidFill>
                  <a:srgbClr val="002060"/>
                </a:solidFill>
                <a:latin typeface="Arial"/>
                <a:cs typeface="Arial"/>
              </a:rPr>
              <a:t> </a:t>
            </a:r>
            <a:r>
              <a:rPr sz="4100" b="1" dirty="0">
                <a:solidFill>
                  <a:srgbClr val="002060"/>
                </a:solidFill>
                <a:latin typeface="Arial"/>
                <a:cs typeface="Arial"/>
              </a:rPr>
              <a:t>create</a:t>
            </a:r>
            <a:r>
              <a:rPr sz="4100" b="1" spc="20" dirty="0">
                <a:solidFill>
                  <a:srgbClr val="002060"/>
                </a:solidFill>
                <a:latin typeface="Arial"/>
                <a:cs typeface="Arial"/>
              </a:rPr>
              <a:t> </a:t>
            </a:r>
            <a:r>
              <a:rPr sz="4100" b="1" spc="-5" dirty="0">
                <a:solidFill>
                  <a:srgbClr val="002060"/>
                </a:solidFill>
                <a:latin typeface="Arial"/>
                <a:cs typeface="Arial"/>
              </a:rPr>
              <a:t>disciples </a:t>
            </a:r>
            <a:r>
              <a:rPr sz="4100" b="1" dirty="0">
                <a:solidFill>
                  <a:srgbClr val="002060"/>
                </a:solidFill>
                <a:latin typeface="Arial"/>
                <a:cs typeface="Arial"/>
              </a:rPr>
              <a:t> </a:t>
            </a:r>
            <a:r>
              <a:rPr sz="4100" b="1" spc="-5" dirty="0">
                <a:solidFill>
                  <a:srgbClr val="002060"/>
                </a:solidFill>
                <a:latin typeface="Arial"/>
                <a:cs typeface="Arial"/>
              </a:rPr>
              <a:t>qualified </a:t>
            </a:r>
            <a:r>
              <a:rPr sz="4100" b="1" dirty="0">
                <a:solidFill>
                  <a:srgbClr val="002060"/>
                </a:solidFill>
                <a:latin typeface="Arial"/>
                <a:cs typeface="Arial"/>
              </a:rPr>
              <a:t>to</a:t>
            </a:r>
            <a:r>
              <a:rPr sz="4100" b="1" spc="5" dirty="0">
                <a:solidFill>
                  <a:srgbClr val="002060"/>
                </a:solidFill>
                <a:latin typeface="Arial"/>
                <a:cs typeface="Arial"/>
              </a:rPr>
              <a:t> </a:t>
            </a:r>
            <a:r>
              <a:rPr sz="4100" b="1" dirty="0">
                <a:solidFill>
                  <a:srgbClr val="002060"/>
                </a:solidFill>
                <a:latin typeface="Arial"/>
                <a:cs typeface="Arial"/>
              </a:rPr>
              <a:t>be</a:t>
            </a:r>
            <a:r>
              <a:rPr sz="4100" b="1" spc="10" dirty="0">
                <a:solidFill>
                  <a:srgbClr val="002060"/>
                </a:solidFill>
                <a:latin typeface="Arial"/>
                <a:cs typeface="Arial"/>
              </a:rPr>
              <a:t> </a:t>
            </a:r>
            <a:r>
              <a:rPr sz="4100" b="1" dirty="0">
                <a:solidFill>
                  <a:srgbClr val="002060"/>
                </a:solidFill>
                <a:latin typeface="Arial"/>
                <a:cs typeface="Arial"/>
              </a:rPr>
              <a:t>gurus upon his departure.</a:t>
            </a:r>
            <a:r>
              <a:rPr sz="4100" b="1" spc="5" dirty="0">
                <a:solidFill>
                  <a:srgbClr val="002060"/>
                </a:solidFill>
                <a:latin typeface="Arial"/>
                <a:cs typeface="Arial"/>
              </a:rPr>
              <a:t> </a:t>
            </a:r>
            <a:r>
              <a:rPr sz="4100" b="1" dirty="0">
                <a:solidFill>
                  <a:srgbClr val="002060"/>
                </a:solidFill>
                <a:latin typeface="Arial"/>
                <a:cs typeface="Arial"/>
              </a:rPr>
              <a:t>But</a:t>
            </a:r>
            <a:r>
              <a:rPr sz="4100" b="1" spc="10" dirty="0">
                <a:solidFill>
                  <a:srgbClr val="002060"/>
                </a:solidFill>
                <a:latin typeface="Arial"/>
                <a:cs typeface="Arial"/>
              </a:rPr>
              <a:t> </a:t>
            </a:r>
            <a:r>
              <a:rPr sz="4100" b="1" dirty="0">
                <a:solidFill>
                  <a:srgbClr val="002060"/>
                </a:solidFill>
                <a:latin typeface="Arial"/>
                <a:cs typeface="Arial"/>
              </a:rPr>
              <a:t>he</a:t>
            </a:r>
            <a:r>
              <a:rPr sz="4100" b="1" spc="5" dirty="0">
                <a:solidFill>
                  <a:srgbClr val="002060"/>
                </a:solidFill>
                <a:latin typeface="Arial"/>
                <a:cs typeface="Arial"/>
              </a:rPr>
              <a:t> </a:t>
            </a:r>
            <a:r>
              <a:rPr sz="4100" b="1" dirty="0">
                <a:solidFill>
                  <a:srgbClr val="002060"/>
                </a:solidFill>
                <a:latin typeface="Arial"/>
                <a:cs typeface="Arial"/>
              </a:rPr>
              <a:t>did </a:t>
            </a:r>
            <a:r>
              <a:rPr sz="4100" b="1" spc="5" dirty="0">
                <a:solidFill>
                  <a:srgbClr val="002060"/>
                </a:solidFill>
                <a:latin typeface="Arial"/>
                <a:cs typeface="Arial"/>
              </a:rPr>
              <a:t> </a:t>
            </a:r>
            <a:r>
              <a:rPr sz="4100" b="1" dirty="0">
                <a:solidFill>
                  <a:srgbClr val="002060"/>
                </a:solidFill>
                <a:latin typeface="Arial"/>
                <a:cs typeface="Arial"/>
              </a:rPr>
              <a:t>not.</a:t>
            </a:r>
            <a:endParaRPr sz="4100">
              <a:latin typeface="Arial"/>
              <a:cs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046480" rIns="0" bIns="0" rtlCol="0">
            <a:spAutoFit/>
          </a:bodyPr>
          <a:lstStyle/>
          <a:p>
            <a:pPr marL="2561590" marR="5080">
              <a:lnSpc>
                <a:spcPts val="4800"/>
              </a:lnSpc>
              <a:spcBef>
                <a:spcPts val="320"/>
              </a:spcBef>
            </a:pPr>
            <a:r>
              <a:rPr spc="-5" dirty="0"/>
              <a:t>If</a:t>
            </a:r>
            <a:r>
              <a:rPr spc="-10" dirty="0"/>
              <a:t> </a:t>
            </a:r>
            <a:r>
              <a:rPr u="heavy" dirty="0">
                <a:uFill>
                  <a:solidFill>
                    <a:srgbClr val="002060"/>
                  </a:solidFill>
                </a:uFill>
              </a:rPr>
              <a:t>regular</a:t>
            </a:r>
            <a:r>
              <a:rPr spc="20" dirty="0"/>
              <a:t> </a:t>
            </a:r>
            <a:r>
              <a:rPr dirty="0"/>
              <a:t>gurus</a:t>
            </a:r>
            <a:r>
              <a:rPr spc="-5" dirty="0"/>
              <a:t> </a:t>
            </a:r>
            <a:r>
              <a:rPr dirty="0"/>
              <a:t>is the</a:t>
            </a:r>
            <a:r>
              <a:rPr spc="-10" dirty="0"/>
              <a:t> </a:t>
            </a:r>
            <a:r>
              <a:rPr dirty="0"/>
              <a:t>system</a:t>
            </a:r>
            <a:r>
              <a:rPr spc="20" dirty="0"/>
              <a:t> </a:t>
            </a:r>
            <a:r>
              <a:rPr dirty="0"/>
              <a:t>Srila</a:t>
            </a:r>
            <a:r>
              <a:rPr spc="-10" dirty="0"/>
              <a:t> </a:t>
            </a:r>
            <a:r>
              <a:rPr spc="5" dirty="0"/>
              <a:t>Prabhupada </a:t>
            </a:r>
            <a:r>
              <a:rPr spc="10" dirty="0"/>
              <a:t> </a:t>
            </a:r>
            <a:r>
              <a:rPr spc="-5" dirty="0"/>
              <a:t>wanted, </a:t>
            </a:r>
            <a:r>
              <a:rPr dirty="0"/>
              <a:t>why</a:t>
            </a:r>
            <a:r>
              <a:rPr spc="5" dirty="0"/>
              <a:t> </a:t>
            </a:r>
            <a:r>
              <a:rPr dirty="0"/>
              <a:t>have</a:t>
            </a:r>
            <a:r>
              <a:rPr spc="5" dirty="0"/>
              <a:t> </a:t>
            </a:r>
            <a:r>
              <a:rPr dirty="0"/>
              <a:t>we had</a:t>
            </a:r>
            <a:r>
              <a:rPr spc="5" dirty="0"/>
              <a:t> </a:t>
            </a:r>
            <a:r>
              <a:rPr dirty="0"/>
              <a:t>so</a:t>
            </a:r>
            <a:r>
              <a:rPr spc="5" dirty="0"/>
              <a:t> </a:t>
            </a:r>
            <a:r>
              <a:rPr dirty="0"/>
              <a:t>many </a:t>
            </a:r>
            <a:r>
              <a:rPr spc="5" dirty="0"/>
              <a:t>problems</a:t>
            </a:r>
            <a:r>
              <a:rPr dirty="0"/>
              <a:t> with it?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718369" y="4252572"/>
            <a:ext cx="2340610" cy="2803525"/>
            <a:chOff x="1718369" y="4252572"/>
            <a:chExt cx="2340610" cy="2803525"/>
          </a:xfrm>
        </p:grpSpPr>
        <p:pic>
          <p:nvPicPr>
            <p:cNvPr id="3" name="object 3"/>
            <p:cNvPicPr/>
            <p:nvPr/>
          </p:nvPicPr>
          <p:blipFill>
            <a:blip r:embed="rId2" cstate="print"/>
            <a:stretch>
              <a:fillRect/>
            </a:stretch>
          </p:blipFill>
          <p:spPr>
            <a:xfrm>
              <a:off x="2164726" y="4530651"/>
              <a:ext cx="1463078" cy="1708202"/>
            </a:xfrm>
            <a:prstGeom prst="rect">
              <a:avLst/>
            </a:prstGeom>
          </p:spPr>
        </p:pic>
        <p:pic>
          <p:nvPicPr>
            <p:cNvPr id="4" name="object 4"/>
            <p:cNvPicPr/>
            <p:nvPr/>
          </p:nvPicPr>
          <p:blipFill>
            <a:blip r:embed="rId3" cstate="print"/>
            <a:stretch>
              <a:fillRect/>
            </a:stretch>
          </p:blipFill>
          <p:spPr>
            <a:xfrm>
              <a:off x="1718369" y="4252572"/>
              <a:ext cx="2340470" cy="2803413"/>
            </a:xfrm>
            <a:prstGeom prst="rect">
              <a:avLst/>
            </a:prstGeom>
          </p:spPr>
        </p:pic>
      </p:grpSp>
      <p:sp>
        <p:nvSpPr>
          <p:cNvPr id="5" name="object 5"/>
          <p:cNvSpPr txBox="1">
            <a:spLocks noGrp="1"/>
          </p:cNvSpPr>
          <p:nvPr>
            <p:ph type="title"/>
          </p:nvPr>
        </p:nvSpPr>
        <p:spPr>
          <a:prstGeom prst="rect">
            <a:avLst/>
          </a:prstGeom>
        </p:spPr>
        <p:txBody>
          <a:bodyPr vert="horz" wrap="square" lIns="0" tIns="574040" rIns="0" bIns="0" rtlCol="0">
            <a:spAutoFit/>
          </a:bodyPr>
          <a:lstStyle/>
          <a:p>
            <a:pPr marL="2561590" marR="5080">
              <a:lnSpc>
                <a:spcPts val="4800"/>
              </a:lnSpc>
              <a:spcBef>
                <a:spcPts val="320"/>
              </a:spcBef>
            </a:pPr>
            <a:r>
              <a:rPr spc="-10" dirty="0"/>
              <a:t>We </a:t>
            </a:r>
            <a:r>
              <a:rPr dirty="0"/>
              <a:t>have had </a:t>
            </a:r>
            <a:r>
              <a:rPr spc="5" dirty="0"/>
              <a:t>problems </a:t>
            </a:r>
            <a:r>
              <a:rPr dirty="0"/>
              <a:t>with gurukulas, </a:t>
            </a:r>
            <a:r>
              <a:rPr spc="-5" dirty="0"/>
              <a:t>sannyasis, </a:t>
            </a:r>
            <a:r>
              <a:rPr dirty="0"/>
              <a:t> </a:t>
            </a:r>
            <a:r>
              <a:rPr spc="5" dirty="0"/>
              <a:t>marriages,</a:t>
            </a:r>
            <a:r>
              <a:rPr dirty="0"/>
              <a:t> </a:t>
            </a:r>
            <a:r>
              <a:rPr spc="-5" dirty="0"/>
              <a:t>etc.</a:t>
            </a:r>
            <a:r>
              <a:rPr spc="5" dirty="0"/>
              <a:t> </a:t>
            </a:r>
            <a:r>
              <a:rPr dirty="0"/>
              <a:t>That</a:t>
            </a:r>
            <a:r>
              <a:rPr spc="5" dirty="0"/>
              <a:t> </a:t>
            </a:r>
            <a:r>
              <a:rPr dirty="0"/>
              <a:t>we have</a:t>
            </a:r>
            <a:r>
              <a:rPr spc="10" dirty="0"/>
              <a:t> </a:t>
            </a:r>
            <a:r>
              <a:rPr dirty="0"/>
              <a:t>a</a:t>
            </a:r>
            <a:r>
              <a:rPr spc="5" dirty="0"/>
              <a:t> </a:t>
            </a:r>
            <a:r>
              <a:rPr dirty="0"/>
              <a:t>problem</a:t>
            </a:r>
            <a:r>
              <a:rPr spc="5" dirty="0"/>
              <a:t> </a:t>
            </a:r>
            <a:r>
              <a:rPr spc="-5" dirty="0"/>
              <a:t>establishing </a:t>
            </a:r>
            <a:r>
              <a:rPr spc="-1125" dirty="0"/>
              <a:t> </a:t>
            </a:r>
            <a:r>
              <a:rPr dirty="0"/>
              <a:t>the order</a:t>
            </a:r>
            <a:r>
              <a:rPr spc="5" dirty="0"/>
              <a:t> </a:t>
            </a:r>
            <a:r>
              <a:rPr dirty="0"/>
              <a:t>of</a:t>
            </a:r>
            <a:r>
              <a:rPr spc="5" dirty="0"/>
              <a:t> </a:t>
            </a:r>
            <a:r>
              <a:rPr dirty="0"/>
              <a:t>the guru does</a:t>
            </a:r>
            <a:r>
              <a:rPr spc="5" dirty="0"/>
              <a:t> </a:t>
            </a:r>
            <a:r>
              <a:rPr dirty="0"/>
              <a:t>not</a:t>
            </a:r>
            <a:r>
              <a:rPr spc="5" dirty="0"/>
              <a:t> mean </a:t>
            </a:r>
            <a:r>
              <a:rPr dirty="0"/>
              <a:t>the order</a:t>
            </a:r>
            <a:r>
              <a:rPr spc="5" dirty="0"/>
              <a:t> </a:t>
            </a:r>
            <a:r>
              <a:rPr dirty="0"/>
              <a:t>or</a:t>
            </a:r>
            <a:r>
              <a:rPr spc="10" dirty="0"/>
              <a:t> </a:t>
            </a:r>
            <a:r>
              <a:rPr dirty="0"/>
              <a:t>our </a:t>
            </a:r>
            <a:r>
              <a:rPr spc="-1125" dirty="0"/>
              <a:t> </a:t>
            </a:r>
            <a:r>
              <a:rPr spc="-5" dirty="0"/>
              <a:t>understanding</a:t>
            </a:r>
            <a:r>
              <a:rPr spc="-10" dirty="0"/>
              <a:t> </a:t>
            </a:r>
            <a:r>
              <a:rPr dirty="0"/>
              <a:t>of</a:t>
            </a:r>
            <a:r>
              <a:rPr spc="5" dirty="0"/>
              <a:t> </a:t>
            </a:r>
            <a:r>
              <a:rPr spc="-5" dirty="0"/>
              <a:t>it</a:t>
            </a:r>
            <a:r>
              <a:rPr dirty="0"/>
              <a:t> are</a:t>
            </a:r>
            <a:r>
              <a:rPr spc="5" dirty="0"/>
              <a:t> </a:t>
            </a:r>
            <a:r>
              <a:rPr dirty="0"/>
              <a:t>wrong.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15430" y="4401311"/>
            <a:ext cx="13602969" cy="2479040"/>
          </a:xfrm>
          <a:prstGeom prst="rect">
            <a:avLst/>
          </a:prstGeom>
        </p:spPr>
        <p:txBody>
          <a:bodyPr vert="horz" wrap="square" lIns="0" tIns="40640" rIns="0" bIns="0" rtlCol="0">
            <a:spAutoFit/>
          </a:bodyPr>
          <a:lstStyle/>
          <a:p>
            <a:pPr marL="12700" marR="5080">
              <a:lnSpc>
                <a:spcPts val="4800"/>
              </a:lnSpc>
              <a:spcBef>
                <a:spcPts val="320"/>
              </a:spcBef>
            </a:pPr>
            <a:r>
              <a:rPr spc="-10" dirty="0"/>
              <a:t>Wouldn't</a:t>
            </a:r>
            <a:r>
              <a:rPr spc="-15" dirty="0"/>
              <a:t> </a:t>
            </a:r>
            <a:r>
              <a:rPr dirty="0"/>
              <a:t>rtvik</a:t>
            </a:r>
            <a:r>
              <a:rPr spc="5" dirty="0"/>
              <a:t> </a:t>
            </a:r>
            <a:r>
              <a:rPr dirty="0"/>
              <a:t>be</a:t>
            </a:r>
            <a:r>
              <a:rPr spc="20" dirty="0"/>
              <a:t> </a:t>
            </a:r>
            <a:r>
              <a:rPr dirty="0"/>
              <a:t>a</a:t>
            </a:r>
            <a:r>
              <a:rPr spc="5" dirty="0"/>
              <a:t> </a:t>
            </a:r>
            <a:r>
              <a:rPr spc="-5" dirty="0"/>
              <a:t>better</a:t>
            </a:r>
            <a:r>
              <a:rPr spc="20" dirty="0"/>
              <a:t> </a:t>
            </a:r>
            <a:r>
              <a:rPr dirty="0"/>
              <a:t>system?</a:t>
            </a:r>
            <a:r>
              <a:rPr spc="5" dirty="0"/>
              <a:t> </a:t>
            </a:r>
            <a:r>
              <a:rPr dirty="0"/>
              <a:t>Or</a:t>
            </a:r>
            <a:r>
              <a:rPr spc="25" dirty="0"/>
              <a:t> </a:t>
            </a:r>
            <a:r>
              <a:rPr spc="-5" dirty="0"/>
              <a:t>couldn't</a:t>
            </a:r>
            <a:r>
              <a:rPr spc="10" dirty="0"/>
              <a:t> </a:t>
            </a:r>
            <a:r>
              <a:rPr dirty="0"/>
              <a:t>we</a:t>
            </a:r>
            <a:r>
              <a:rPr spc="10" dirty="0"/>
              <a:t> </a:t>
            </a:r>
            <a:r>
              <a:rPr dirty="0"/>
              <a:t>have </a:t>
            </a:r>
            <a:r>
              <a:rPr spc="-1120" dirty="0"/>
              <a:t> </a:t>
            </a:r>
            <a:r>
              <a:rPr dirty="0"/>
              <a:t>both</a:t>
            </a:r>
            <a:r>
              <a:rPr spc="5" dirty="0"/>
              <a:t> </a:t>
            </a:r>
            <a:r>
              <a:rPr dirty="0"/>
              <a:t>systems</a:t>
            </a:r>
            <a:r>
              <a:rPr spc="15" dirty="0"/>
              <a:t> </a:t>
            </a:r>
            <a:r>
              <a:rPr spc="-5" dirty="0"/>
              <a:t>simultaneously;</a:t>
            </a:r>
            <a:r>
              <a:rPr spc="5" dirty="0"/>
              <a:t> </a:t>
            </a:r>
            <a:r>
              <a:rPr dirty="0"/>
              <a:t>some</a:t>
            </a:r>
            <a:r>
              <a:rPr spc="20" dirty="0"/>
              <a:t> </a:t>
            </a:r>
            <a:r>
              <a:rPr spc="-5" dirty="0"/>
              <a:t>initiates</a:t>
            </a:r>
            <a:r>
              <a:rPr spc="5" dirty="0"/>
              <a:t> </a:t>
            </a:r>
            <a:r>
              <a:rPr dirty="0"/>
              <a:t>can</a:t>
            </a:r>
            <a:r>
              <a:rPr spc="20" dirty="0"/>
              <a:t> </a:t>
            </a:r>
            <a:r>
              <a:rPr dirty="0"/>
              <a:t>opt </a:t>
            </a:r>
            <a:r>
              <a:rPr spc="5" dirty="0"/>
              <a:t> </a:t>
            </a:r>
            <a:r>
              <a:rPr dirty="0"/>
              <a:t>for</a:t>
            </a:r>
            <a:r>
              <a:rPr spc="5" dirty="0"/>
              <a:t> ISKCON</a:t>
            </a:r>
            <a:r>
              <a:rPr spc="15" dirty="0"/>
              <a:t> </a:t>
            </a:r>
            <a:r>
              <a:rPr dirty="0"/>
              <a:t>gurus,</a:t>
            </a:r>
            <a:r>
              <a:rPr spc="-5" dirty="0"/>
              <a:t> </a:t>
            </a:r>
            <a:r>
              <a:rPr dirty="0"/>
              <a:t>some</a:t>
            </a:r>
            <a:r>
              <a:rPr spc="5" dirty="0"/>
              <a:t> </a:t>
            </a:r>
            <a:r>
              <a:rPr dirty="0"/>
              <a:t>can</a:t>
            </a:r>
            <a:r>
              <a:rPr spc="15" dirty="0"/>
              <a:t> </a:t>
            </a:r>
            <a:r>
              <a:rPr dirty="0"/>
              <a:t>opt for</a:t>
            </a:r>
            <a:r>
              <a:rPr spc="5" dirty="0"/>
              <a:t> </a:t>
            </a:r>
            <a:r>
              <a:rPr dirty="0"/>
              <a:t>rtvik</a:t>
            </a:r>
            <a:r>
              <a:rPr spc="-5" dirty="0"/>
              <a:t> </a:t>
            </a:r>
            <a:r>
              <a:rPr spc="5" dirty="0"/>
              <a:t>from</a:t>
            </a:r>
            <a:r>
              <a:rPr spc="20" dirty="0"/>
              <a:t> </a:t>
            </a:r>
            <a:r>
              <a:rPr dirty="0"/>
              <a:t>Srila </a:t>
            </a:r>
            <a:r>
              <a:rPr spc="5" dirty="0"/>
              <a:t> </a:t>
            </a:r>
            <a:r>
              <a:rPr spc="-5" dirty="0"/>
              <a:t>Prabhupada.</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718369" y="4252572"/>
            <a:ext cx="2340610" cy="2803525"/>
            <a:chOff x="1718369" y="4252572"/>
            <a:chExt cx="2340610" cy="2803525"/>
          </a:xfrm>
        </p:grpSpPr>
        <p:pic>
          <p:nvPicPr>
            <p:cNvPr id="3" name="object 3"/>
            <p:cNvPicPr/>
            <p:nvPr/>
          </p:nvPicPr>
          <p:blipFill>
            <a:blip r:embed="rId2" cstate="print"/>
            <a:stretch>
              <a:fillRect/>
            </a:stretch>
          </p:blipFill>
          <p:spPr>
            <a:xfrm>
              <a:off x="2164726" y="4530651"/>
              <a:ext cx="1463078" cy="1708202"/>
            </a:xfrm>
            <a:prstGeom prst="rect">
              <a:avLst/>
            </a:prstGeom>
          </p:spPr>
        </p:pic>
        <p:pic>
          <p:nvPicPr>
            <p:cNvPr id="4" name="object 4"/>
            <p:cNvPicPr/>
            <p:nvPr/>
          </p:nvPicPr>
          <p:blipFill>
            <a:blip r:embed="rId3" cstate="print"/>
            <a:stretch>
              <a:fillRect/>
            </a:stretch>
          </p:blipFill>
          <p:spPr>
            <a:xfrm>
              <a:off x="1718369" y="4252572"/>
              <a:ext cx="2340470" cy="2803413"/>
            </a:xfrm>
            <a:prstGeom prst="rect">
              <a:avLst/>
            </a:prstGeom>
          </p:spPr>
        </p:pic>
      </p:grpSp>
      <p:sp>
        <p:nvSpPr>
          <p:cNvPr id="5" name="object 5"/>
          <p:cNvSpPr txBox="1"/>
          <p:nvPr/>
        </p:nvSpPr>
        <p:spPr>
          <a:xfrm>
            <a:off x="4615430" y="3514343"/>
            <a:ext cx="13616940" cy="4307840"/>
          </a:xfrm>
          <a:prstGeom prst="rect">
            <a:avLst/>
          </a:prstGeom>
        </p:spPr>
        <p:txBody>
          <a:bodyPr vert="horz" wrap="square" lIns="0" tIns="40640" rIns="0" bIns="0" rtlCol="0">
            <a:spAutoFit/>
          </a:bodyPr>
          <a:lstStyle/>
          <a:p>
            <a:pPr marL="12700" marR="5080">
              <a:lnSpc>
                <a:spcPts val="4800"/>
              </a:lnSpc>
              <a:spcBef>
                <a:spcPts val="320"/>
              </a:spcBef>
              <a:tabLst>
                <a:tab pos="1084580" algn="l"/>
              </a:tabLst>
            </a:pPr>
            <a:r>
              <a:rPr sz="4100" b="1" dirty="0">
                <a:solidFill>
                  <a:srgbClr val="002060"/>
                </a:solidFill>
                <a:latin typeface="Arial"/>
                <a:cs typeface="Arial"/>
              </a:rPr>
              <a:t>Our</a:t>
            </a:r>
            <a:r>
              <a:rPr sz="4100" b="1" spc="5" dirty="0">
                <a:solidFill>
                  <a:srgbClr val="002060"/>
                </a:solidFill>
                <a:latin typeface="Arial"/>
                <a:cs typeface="Arial"/>
              </a:rPr>
              <a:t> </a:t>
            </a:r>
            <a:r>
              <a:rPr sz="4100" b="1" dirty="0">
                <a:solidFill>
                  <a:srgbClr val="002060"/>
                </a:solidFill>
                <a:latin typeface="Arial"/>
                <a:cs typeface="Arial"/>
              </a:rPr>
              <a:t>duty and</a:t>
            </a:r>
            <a:r>
              <a:rPr sz="4100" b="1" spc="10" dirty="0">
                <a:solidFill>
                  <a:srgbClr val="002060"/>
                </a:solidFill>
                <a:latin typeface="Arial"/>
                <a:cs typeface="Arial"/>
              </a:rPr>
              <a:t> </a:t>
            </a:r>
            <a:r>
              <a:rPr sz="4100" b="1" spc="-5" dirty="0">
                <a:solidFill>
                  <a:srgbClr val="002060"/>
                </a:solidFill>
                <a:latin typeface="Arial"/>
                <a:cs typeface="Arial"/>
              </a:rPr>
              <a:t>salvation</a:t>
            </a:r>
            <a:r>
              <a:rPr sz="4100" b="1" dirty="0">
                <a:solidFill>
                  <a:srgbClr val="002060"/>
                </a:solidFill>
                <a:latin typeface="Arial"/>
                <a:cs typeface="Arial"/>
              </a:rPr>
              <a:t> is in following the orders of</a:t>
            </a:r>
            <a:r>
              <a:rPr sz="4100" b="1" spc="5" dirty="0">
                <a:solidFill>
                  <a:srgbClr val="002060"/>
                </a:solidFill>
                <a:latin typeface="Arial"/>
                <a:cs typeface="Arial"/>
              </a:rPr>
              <a:t> </a:t>
            </a:r>
            <a:r>
              <a:rPr sz="4100" b="1" dirty="0">
                <a:solidFill>
                  <a:srgbClr val="002060"/>
                </a:solidFill>
                <a:latin typeface="Arial"/>
                <a:cs typeface="Arial"/>
              </a:rPr>
              <a:t>our </a:t>
            </a:r>
            <a:r>
              <a:rPr sz="4100" b="1" spc="-1125" dirty="0">
                <a:solidFill>
                  <a:srgbClr val="002060"/>
                </a:solidFill>
                <a:latin typeface="Arial"/>
                <a:cs typeface="Arial"/>
              </a:rPr>
              <a:t> </a:t>
            </a:r>
            <a:r>
              <a:rPr sz="4100" b="1" spc="-5" dirty="0">
                <a:solidFill>
                  <a:srgbClr val="002060"/>
                </a:solidFill>
                <a:latin typeface="Arial"/>
                <a:cs typeface="Arial"/>
              </a:rPr>
              <a:t>founder-acharya.</a:t>
            </a:r>
            <a:r>
              <a:rPr sz="4100" b="1" spc="10" dirty="0">
                <a:solidFill>
                  <a:srgbClr val="002060"/>
                </a:solidFill>
                <a:latin typeface="Arial"/>
                <a:cs typeface="Arial"/>
              </a:rPr>
              <a:t> </a:t>
            </a:r>
            <a:r>
              <a:rPr sz="4100" b="1" dirty="0">
                <a:solidFill>
                  <a:srgbClr val="002060"/>
                </a:solidFill>
                <a:latin typeface="Arial"/>
                <a:cs typeface="Arial"/>
              </a:rPr>
              <a:t>Many</a:t>
            </a:r>
            <a:r>
              <a:rPr sz="4100" b="1" spc="20" dirty="0">
                <a:solidFill>
                  <a:srgbClr val="002060"/>
                </a:solidFill>
                <a:latin typeface="Arial"/>
                <a:cs typeface="Arial"/>
              </a:rPr>
              <a:t> </a:t>
            </a:r>
            <a:r>
              <a:rPr sz="4100" b="1" dirty="0">
                <a:solidFill>
                  <a:srgbClr val="002060"/>
                </a:solidFill>
                <a:latin typeface="Arial"/>
                <a:cs typeface="Arial"/>
              </a:rPr>
              <a:t>thought</a:t>
            </a:r>
            <a:r>
              <a:rPr sz="4100" b="1" spc="20" dirty="0">
                <a:solidFill>
                  <a:srgbClr val="002060"/>
                </a:solidFill>
                <a:latin typeface="Arial"/>
                <a:cs typeface="Arial"/>
              </a:rPr>
              <a:t> </a:t>
            </a:r>
            <a:r>
              <a:rPr sz="4100" b="1" dirty="0">
                <a:solidFill>
                  <a:srgbClr val="002060"/>
                </a:solidFill>
                <a:latin typeface="Arial"/>
                <a:cs typeface="Arial"/>
              </a:rPr>
              <a:t>the</a:t>
            </a:r>
            <a:r>
              <a:rPr sz="4100" b="1" spc="10" dirty="0">
                <a:solidFill>
                  <a:srgbClr val="002060"/>
                </a:solidFill>
                <a:latin typeface="Arial"/>
                <a:cs typeface="Arial"/>
              </a:rPr>
              <a:t> </a:t>
            </a:r>
            <a:r>
              <a:rPr sz="4100" b="1" dirty="0">
                <a:solidFill>
                  <a:srgbClr val="002060"/>
                </a:solidFill>
                <a:latin typeface="Arial"/>
                <a:cs typeface="Arial"/>
              </a:rPr>
              <a:t>zonal</a:t>
            </a:r>
            <a:r>
              <a:rPr sz="4100" b="1" spc="10" dirty="0">
                <a:solidFill>
                  <a:srgbClr val="002060"/>
                </a:solidFill>
                <a:latin typeface="Arial"/>
                <a:cs typeface="Arial"/>
              </a:rPr>
              <a:t> </a:t>
            </a:r>
            <a:r>
              <a:rPr sz="4100" b="1" dirty="0">
                <a:solidFill>
                  <a:srgbClr val="002060"/>
                </a:solidFill>
                <a:latin typeface="Arial"/>
                <a:cs typeface="Arial"/>
              </a:rPr>
              <a:t>acharya </a:t>
            </a:r>
            <a:r>
              <a:rPr sz="4100" b="1" spc="5" dirty="0">
                <a:solidFill>
                  <a:srgbClr val="002060"/>
                </a:solidFill>
                <a:latin typeface="Arial"/>
                <a:cs typeface="Arial"/>
              </a:rPr>
              <a:t> </a:t>
            </a:r>
            <a:r>
              <a:rPr sz="4100" b="1" dirty="0">
                <a:solidFill>
                  <a:srgbClr val="002060"/>
                </a:solidFill>
                <a:latin typeface="Arial"/>
                <a:cs typeface="Arial"/>
              </a:rPr>
              <a:t>system</a:t>
            </a:r>
            <a:r>
              <a:rPr sz="4100" b="1" spc="25" dirty="0">
                <a:solidFill>
                  <a:srgbClr val="002060"/>
                </a:solidFill>
                <a:latin typeface="Arial"/>
                <a:cs typeface="Arial"/>
              </a:rPr>
              <a:t> </a:t>
            </a:r>
            <a:r>
              <a:rPr sz="4100" b="1" dirty="0">
                <a:solidFill>
                  <a:srgbClr val="002060"/>
                </a:solidFill>
                <a:latin typeface="Arial"/>
                <a:cs typeface="Arial"/>
              </a:rPr>
              <a:t>sounded</a:t>
            </a:r>
            <a:r>
              <a:rPr sz="4100" b="1" spc="15" dirty="0">
                <a:solidFill>
                  <a:srgbClr val="002060"/>
                </a:solidFill>
                <a:latin typeface="Arial"/>
                <a:cs typeface="Arial"/>
              </a:rPr>
              <a:t> </a:t>
            </a:r>
            <a:r>
              <a:rPr sz="4100" b="1" dirty="0">
                <a:solidFill>
                  <a:srgbClr val="002060"/>
                </a:solidFill>
                <a:latin typeface="Arial"/>
                <a:cs typeface="Arial"/>
              </a:rPr>
              <a:t>great, but</a:t>
            </a:r>
            <a:r>
              <a:rPr sz="4100" b="1" spc="5" dirty="0">
                <a:solidFill>
                  <a:srgbClr val="002060"/>
                </a:solidFill>
                <a:latin typeface="Arial"/>
                <a:cs typeface="Arial"/>
              </a:rPr>
              <a:t> </a:t>
            </a:r>
            <a:r>
              <a:rPr sz="4100" b="1" dirty="0">
                <a:solidFill>
                  <a:srgbClr val="002060"/>
                </a:solidFill>
                <a:latin typeface="Arial"/>
                <a:cs typeface="Arial"/>
              </a:rPr>
              <a:t>in</a:t>
            </a:r>
            <a:r>
              <a:rPr sz="4100" b="1" spc="-5" dirty="0">
                <a:solidFill>
                  <a:srgbClr val="002060"/>
                </a:solidFill>
                <a:latin typeface="Arial"/>
                <a:cs typeface="Arial"/>
              </a:rPr>
              <a:t> </a:t>
            </a:r>
            <a:r>
              <a:rPr sz="4100" b="1" spc="5" dirty="0">
                <a:solidFill>
                  <a:srgbClr val="002060"/>
                </a:solidFill>
                <a:latin typeface="Arial"/>
                <a:cs typeface="Arial"/>
              </a:rPr>
              <a:t>time </a:t>
            </a:r>
            <a:r>
              <a:rPr sz="4100" b="1" spc="-5" dirty="0">
                <a:solidFill>
                  <a:srgbClr val="002060"/>
                </a:solidFill>
                <a:latin typeface="Arial"/>
                <a:cs typeface="Arial"/>
              </a:rPr>
              <a:t>it </a:t>
            </a:r>
            <a:r>
              <a:rPr sz="4100" b="1" dirty="0">
                <a:solidFill>
                  <a:srgbClr val="002060"/>
                </a:solidFill>
                <a:latin typeface="Arial"/>
                <a:cs typeface="Arial"/>
              </a:rPr>
              <a:t>bore</a:t>
            </a:r>
            <a:r>
              <a:rPr sz="4100" b="1" spc="-5" dirty="0">
                <a:solidFill>
                  <a:srgbClr val="002060"/>
                </a:solidFill>
                <a:latin typeface="Arial"/>
                <a:cs typeface="Arial"/>
              </a:rPr>
              <a:t> </a:t>
            </a:r>
            <a:r>
              <a:rPr sz="4100" b="1" dirty="0">
                <a:solidFill>
                  <a:srgbClr val="002060"/>
                </a:solidFill>
                <a:latin typeface="Arial"/>
                <a:cs typeface="Arial"/>
              </a:rPr>
              <a:t>unexpected </a:t>
            </a:r>
            <a:r>
              <a:rPr sz="4100" b="1" spc="5" dirty="0">
                <a:solidFill>
                  <a:srgbClr val="002060"/>
                </a:solidFill>
                <a:latin typeface="Arial"/>
                <a:cs typeface="Arial"/>
              </a:rPr>
              <a:t> </a:t>
            </a:r>
            <a:r>
              <a:rPr sz="4100" b="1" dirty="0">
                <a:solidFill>
                  <a:srgbClr val="002060"/>
                </a:solidFill>
                <a:latin typeface="Arial"/>
                <a:cs typeface="Arial"/>
              </a:rPr>
              <a:t>and</a:t>
            </a:r>
            <a:r>
              <a:rPr sz="4100" b="1" spc="15" dirty="0">
                <a:solidFill>
                  <a:srgbClr val="002060"/>
                </a:solidFill>
                <a:latin typeface="Arial"/>
                <a:cs typeface="Arial"/>
              </a:rPr>
              <a:t> </a:t>
            </a:r>
            <a:r>
              <a:rPr sz="4100" b="1" spc="-5" dirty="0">
                <a:solidFill>
                  <a:srgbClr val="002060"/>
                </a:solidFill>
                <a:latin typeface="Arial"/>
                <a:cs typeface="Arial"/>
              </a:rPr>
              <a:t>bitter</a:t>
            </a:r>
            <a:r>
              <a:rPr sz="4100" b="1" spc="10" dirty="0">
                <a:solidFill>
                  <a:srgbClr val="002060"/>
                </a:solidFill>
                <a:latin typeface="Arial"/>
                <a:cs typeface="Arial"/>
              </a:rPr>
              <a:t> </a:t>
            </a:r>
            <a:r>
              <a:rPr sz="4100" b="1" dirty="0">
                <a:solidFill>
                  <a:srgbClr val="002060"/>
                </a:solidFill>
                <a:latin typeface="Arial"/>
                <a:cs typeface="Arial"/>
              </a:rPr>
              <a:t>fruits.</a:t>
            </a:r>
            <a:r>
              <a:rPr sz="4100" b="1" spc="5" dirty="0">
                <a:solidFill>
                  <a:srgbClr val="002060"/>
                </a:solidFill>
                <a:latin typeface="Arial"/>
                <a:cs typeface="Arial"/>
              </a:rPr>
              <a:t> </a:t>
            </a:r>
            <a:r>
              <a:rPr sz="4100" b="1" dirty="0">
                <a:solidFill>
                  <a:srgbClr val="002060"/>
                </a:solidFill>
                <a:latin typeface="Arial"/>
                <a:cs typeface="Arial"/>
              </a:rPr>
              <a:t>The great acharyas</a:t>
            </a:r>
            <a:r>
              <a:rPr sz="4100" b="1" spc="10" dirty="0">
                <a:solidFill>
                  <a:srgbClr val="002060"/>
                </a:solidFill>
                <a:latin typeface="Arial"/>
                <a:cs typeface="Arial"/>
              </a:rPr>
              <a:t> </a:t>
            </a:r>
            <a:r>
              <a:rPr sz="4100" b="1" dirty="0">
                <a:solidFill>
                  <a:srgbClr val="002060"/>
                </a:solidFill>
                <a:latin typeface="Arial"/>
                <a:cs typeface="Arial"/>
              </a:rPr>
              <a:t>are</a:t>
            </a:r>
            <a:r>
              <a:rPr sz="4100" b="1" spc="15" dirty="0">
                <a:solidFill>
                  <a:srgbClr val="002060"/>
                </a:solidFill>
                <a:latin typeface="Arial"/>
                <a:cs typeface="Arial"/>
              </a:rPr>
              <a:t> </a:t>
            </a:r>
            <a:r>
              <a:rPr sz="4100" b="1" i="1" spc="-5">
                <a:solidFill>
                  <a:srgbClr val="002060"/>
                </a:solidFill>
                <a:latin typeface="Arial"/>
                <a:cs typeface="Arial"/>
              </a:rPr>
              <a:t>tri</a:t>
            </a:r>
            <a:r>
              <a:rPr lang="en-US" sz="4100" b="1" i="1" spc="-5">
                <a:solidFill>
                  <a:srgbClr val="002060"/>
                </a:solidFill>
                <a:latin typeface="Arial"/>
                <a:cs typeface="Arial"/>
              </a:rPr>
              <a:t>kalajna</a:t>
            </a:r>
            <a:r>
              <a:rPr sz="4100" b="1" spc="-5" dirty="0">
                <a:solidFill>
                  <a:srgbClr val="002060"/>
                </a:solidFill>
                <a:latin typeface="Arial"/>
                <a:cs typeface="Arial"/>
              </a:rPr>
              <a:t>,</a:t>
            </a:r>
            <a:r>
              <a:rPr sz="4100" b="1" spc="5" dirty="0">
                <a:solidFill>
                  <a:srgbClr val="002060"/>
                </a:solidFill>
                <a:latin typeface="Arial"/>
                <a:cs typeface="Arial"/>
              </a:rPr>
              <a:t> </a:t>
            </a:r>
            <a:r>
              <a:rPr sz="4100" b="1" dirty="0">
                <a:solidFill>
                  <a:srgbClr val="002060"/>
                </a:solidFill>
                <a:latin typeface="Arial"/>
                <a:cs typeface="Arial"/>
              </a:rPr>
              <a:t>they </a:t>
            </a:r>
            <a:r>
              <a:rPr sz="4100" b="1" spc="-1125" dirty="0">
                <a:solidFill>
                  <a:srgbClr val="002060"/>
                </a:solidFill>
                <a:latin typeface="Arial"/>
                <a:cs typeface="Arial"/>
              </a:rPr>
              <a:t> </a:t>
            </a:r>
            <a:r>
              <a:rPr sz="4100" b="1" dirty="0">
                <a:solidFill>
                  <a:srgbClr val="002060"/>
                </a:solidFill>
                <a:latin typeface="Arial"/>
                <a:cs typeface="Arial"/>
              </a:rPr>
              <a:t>can </a:t>
            </a:r>
            <a:r>
              <a:rPr sz="4100" b="1" spc="-5" dirty="0">
                <a:solidFill>
                  <a:srgbClr val="002060"/>
                </a:solidFill>
                <a:latin typeface="Arial"/>
                <a:cs typeface="Arial"/>
              </a:rPr>
              <a:t>perfectly </a:t>
            </a:r>
            <a:r>
              <a:rPr sz="4100" b="1" dirty="0">
                <a:solidFill>
                  <a:srgbClr val="002060"/>
                </a:solidFill>
                <a:latin typeface="Arial"/>
                <a:cs typeface="Arial"/>
              </a:rPr>
              <a:t>see </a:t>
            </a:r>
            <a:r>
              <a:rPr sz="4100" b="1" spc="-5" dirty="0">
                <a:solidFill>
                  <a:srgbClr val="002060"/>
                </a:solidFill>
                <a:latin typeface="Arial"/>
                <a:cs typeface="Arial"/>
              </a:rPr>
              <a:t>past, present, </a:t>
            </a:r>
            <a:r>
              <a:rPr sz="4100" b="1" dirty="0">
                <a:solidFill>
                  <a:srgbClr val="002060"/>
                </a:solidFill>
                <a:latin typeface="Arial"/>
                <a:cs typeface="Arial"/>
              </a:rPr>
              <a:t>and future. Again, our </a:t>
            </a:r>
            <a:r>
              <a:rPr sz="4100" b="1" spc="5" dirty="0">
                <a:solidFill>
                  <a:srgbClr val="002060"/>
                </a:solidFill>
                <a:latin typeface="Arial"/>
                <a:cs typeface="Arial"/>
              </a:rPr>
              <a:t> </a:t>
            </a:r>
            <a:r>
              <a:rPr sz="4100" b="1" dirty="0">
                <a:solidFill>
                  <a:srgbClr val="002060"/>
                </a:solidFill>
                <a:latin typeface="Arial"/>
                <a:cs typeface="Arial"/>
              </a:rPr>
              <a:t>duty and</a:t>
            </a:r>
            <a:r>
              <a:rPr sz="4100" b="1" spc="5" dirty="0">
                <a:solidFill>
                  <a:srgbClr val="002060"/>
                </a:solidFill>
                <a:latin typeface="Arial"/>
                <a:cs typeface="Arial"/>
              </a:rPr>
              <a:t> </a:t>
            </a:r>
            <a:r>
              <a:rPr sz="4100" b="1" dirty="0">
                <a:solidFill>
                  <a:srgbClr val="002060"/>
                </a:solidFill>
                <a:latin typeface="Arial"/>
                <a:cs typeface="Arial"/>
              </a:rPr>
              <a:t>guarantee</a:t>
            </a:r>
            <a:r>
              <a:rPr sz="4100" b="1" spc="5" dirty="0">
                <a:solidFill>
                  <a:srgbClr val="002060"/>
                </a:solidFill>
                <a:latin typeface="Arial"/>
                <a:cs typeface="Arial"/>
              </a:rPr>
              <a:t> </a:t>
            </a:r>
            <a:r>
              <a:rPr sz="4100" b="1" dirty="0">
                <a:solidFill>
                  <a:srgbClr val="002060"/>
                </a:solidFill>
                <a:latin typeface="Arial"/>
                <a:cs typeface="Arial"/>
              </a:rPr>
              <a:t>of success</a:t>
            </a:r>
            <a:r>
              <a:rPr sz="4100" b="1" spc="5" dirty="0">
                <a:solidFill>
                  <a:srgbClr val="002060"/>
                </a:solidFill>
                <a:latin typeface="Arial"/>
                <a:cs typeface="Arial"/>
              </a:rPr>
              <a:t> </a:t>
            </a:r>
            <a:r>
              <a:rPr sz="4100" b="1" dirty="0">
                <a:solidFill>
                  <a:srgbClr val="002060"/>
                </a:solidFill>
                <a:latin typeface="Arial"/>
                <a:cs typeface="Arial"/>
              </a:rPr>
              <a:t>is</a:t>
            </a:r>
            <a:r>
              <a:rPr sz="4100" b="1" spc="-5" dirty="0">
                <a:solidFill>
                  <a:srgbClr val="002060"/>
                </a:solidFill>
                <a:latin typeface="Arial"/>
                <a:cs typeface="Arial"/>
              </a:rPr>
              <a:t> </a:t>
            </a:r>
            <a:r>
              <a:rPr sz="4100" b="1" dirty="0">
                <a:solidFill>
                  <a:srgbClr val="002060"/>
                </a:solidFill>
                <a:latin typeface="Arial"/>
                <a:cs typeface="Arial"/>
              </a:rPr>
              <a:t>in</a:t>
            </a:r>
            <a:r>
              <a:rPr sz="4100" b="1" spc="-5" dirty="0">
                <a:solidFill>
                  <a:srgbClr val="002060"/>
                </a:solidFill>
                <a:latin typeface="Arial"/>
                <a:cs typeface="Arial"/>
              </a:rPr>
              <a:t> </a:t>
            </a:r>
            <a:r>
              <a:rPr sz="4100" b="1" dirty="0">
                <a:solidFill>
                  <a:srgbClr val="002060"/>
                </a:solidFill>
                <a:latin typeface="Arial"/>
                <a:cs typeface="Arial"/>
              </a:rPr>
              <a:t>simply</a:t>
            </a:r>
            <a:r>
              <a:rPr sz="4100" b="1" spc="-5" dirty="0">
                <a:solidFill>
                  <a:srgbClr val="002060"/>
                </a:solidFill>
                <a:latin typeface="Arial"/>
                <a:cs typeface="Arial"/>
              </a:rPr>
              <a:t> </a:t>
            </a:r>
            <a:r>
              <a:rPr sz="4100" b="1" dirty="0">
                <a:solidFill>
                  <a:srgbClr val="002060"/>
                </a:solidFill>
                <a:latin typeface="Arial"/>
                <a:cs typeface="Arial"/>
              </a:rPr>
              <a:t>following </a:t>
            </a:r>
            <a:r>
              <a:rPr sz="4100" b="1" spc="5" dirty="0">
                <a:solidFill>
                  <a:srgbClr val="002060"/>
                </a:solidFill>
                <a:latin typeface="Arial"/>
                <a:cs typeface="Arial"/>
              </a:rPr>
              <a:t> </a:t>
            </a:r>
            <a:r>
              <a:rPr sz="4100" b="1" dirty="0">
                <a:solidFill>
                  <a:srgbClr val="002060"/>
                </a:solidFill>
                <a:latin typeface="Arial"/>
                <a:cs typeface="Arial"/>
              </a:rPr>
              <a:t>the	orders</a:t>
            </a:r>
            <a:r>
              <a:rPr sz="4100" b="1" spc="-10" dirty="0">
                <a:solidFill>
                  <a:srgbClr val="002060"/>
                </a:solidFill>
                <a:latin typeface="Arial"/>
                <a:cs typeface="Arial"/>
              </a:rPr>
              <a:t> </a:t>
            </a:r>
            <a:r>
              <a:rPr sz="4100" b="1" dirty="0">
                <a:solidFill>
                  <a:srgbClr val="002060"/>
                </a:solidFill>
                <a:latin typeface="Arial"/>
                <a:cs typeface="Arial"/>
              </a:rPr>
              <a:t>of</a:t>
            </a:r>
            <a:r>
              <a:rPr sz="4100" b="1" spc="5" dirty="0">
                <a:solidFill>
                  <a:srgbClr val="002060"/>
                </a:solidFill>
                <a:latin typeface="Arial"/>
                <a:cs typeface="Arial"/>
              </a:rPr>
              <a:t> </a:t>
            </a:r>
            <a:r>
              <a:rPr sz="4100" b="1" dirty="0">
                <a:solidFill>
                  <a:srgbClr val="002060"/>
                </a:solidFill>
                <a:latin typeface="Arial"/>
                <a:cs typeface="Arial"/>
              </a:rPr>
              <a:t>the acharyas.</a:t>
            </a:r>
            <a:endParaRPr sz="4100" dirty="0">
              <a:latin typeface="Arial"/>
              <a:cs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741680" rIns="0" bIns="0" rtlCol="0">
            <a:spAutoFit/>
          </a:bodyPr>
          <a:lstStyle/>
          <a:p>
            <a:pPr marL="2561590" marR="5080">
              <a:lnSpc>
                <a:spcPts val="4800"/>
              </a:lnSpc>
              <a:spcBef>
                <a:spcPts val="320"/>
              </a:spcBef>
            </a:pPr>
            <a:r>
              <a:rPr dirty="0"/>
              <a:t>Aren't</a:t>
            </a:r>
            <a:r>
              <a:rPr spc="-5" dirty="0"/>
              <a:t> </a:t>
            </a:r>
            <a:r>
              <a:rPr dirty="0"/>
              <a:t>written orders </a:t>
            </a:r>
            <a:r>
              <a:rPr spc="5" dirty="0"/>
              <a:t>more</a:t>
            </a:r>
            <a:r>
              <a:rPr spc="10" dirty="0"/>
              <a:t> </a:t>
            </a:r>
            <a:r>
              <a:rPr dirty="0"/>
              <a:t>important</a:t>
            </a:r>
            <a:r>
              <a:rPr spc="-5" dirty="0"/>
              <a:t> </a:t>
            </a:r>
            <a:r>
              <a:rPr dirty="0"/>
              <a:t>than</a:t>
            </a:r>
            <a:r>
              <a:rPr spc="5" dirty="0"/>
              <a:t> </a:t>
            </a:r>
            <a:r>
              <a:rPr dirty="0"/>
              <a:t>spoken </a:t>
            </a:r>
            <a:r>
              <a:rPr spc="5" dirty="0"/>
              <a:t> </a:t>
            </a:r>
            <a:r>
              <a:rPr dirty="0"/>
              <a:t>orders (the</a:t>
            </a:r>
            <a:r>
              <a:rPr spc="5" dirty="0"/>
              <a:t> </a:t>
            </a:r>
            <a:r>
              <a:rPr dirty="0"/>
              <a:t>May</a:t>
            </a:r>
            <a:r>
              <a:rPr spc="15" dirty="0"/>
              <a:t> </a:t>
            </a:r>
            <a:r>
              <a:rPr spc="-5" dirty="0"/>
              <a:t>conversation</a:t>
            </a:r>
            <a:r>
              <a:rPr spc="5" dirty="0"/>
              <a:t> </a:t>
            </a:r>
            <a:r>
              <a:rPr dirty="0"/>
              <a:t>being</a:t>
            </a:r>
            <a:r>
              <a:rPr spc="10" dirty="0"/>
              <a:t> </a:t>
            </a:r>
            <a:r>
              <a:rPr dirty="0"/>
              <a:t>spoken;</a:t>
            </a:r>
            <a:r>
              <a:rPr spc="15" dirty="0"/>
              <a:t> </a:t>
            </a:r>
            <a:r>
              <a:rPr dirty="0"/>
              <a:t>the</a:t>
            </a:r>
            <a:r>
              <a:rPr spc="10" dirty="0"/>
              <a:t> </a:t>
            </a:r>
            <a:r>
              <a:rPr spc="-5" dirty="0"/>
              <a:t>July </a:t>
            </a:r>
            <a:r>
              <a:rPr spc="-1125" dirty="0"/>
              <a:t> </a:t>
            </a:r>
            <a:r>
              <a:rPr spc="-5" dirty="0"/>
              <a:t>letter</a:t>
            </a:r>
            <a:r>
              <a:rPr dirty="0"/>
              <a:t> being written)?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718369" y="4252572"/>
            <a:ext cx="2340610" cy="2803525"/>
            <a:chOff x="1718369" y="4252572"/>
            <a:chExt cx="2340610" cy="2803525"/>
          </a:xfrm>
        </p:grpSpPr>
        <p:pic>
          <p:nvPicPr>
            <p:cNvPr id="3" name="object 3"/>
            <p:cNvPicPr/>
            <p:nvPr/>
          </p:nvPicPr>
          <p:blipFill>
            <a:blip r:embed="rId2" cstate="print"/>
            <a:stretch>
              <a:fillRect/>
            </a:stretch>
          </p:blipFill>
          <p:spPr>
            <a:xfrm>
              <a:off x="2164726" y="4530651"/>
              <a:ext cx="1463078" cy="1708202"/>
            </a:xfrm>
            <a:prstGeom prst="rect">
              <a:avLst/>
            </a:prstGeom>
          </p:spPr>
        </p:pic>
        <p:pic>
          <p:nvPicPr>
            <p:cNvPr id="4" name="object 4"/>
            <p:cNvPicPr/>
            <p:nvPr/>
          </p:nvPicPr>
          <p:blipFill>
            <a:blip r:embed="rId3" cstate="print"/>
            <a:stretch>
              <a:fillRect/>
            </a:stretch>
          </p:blipFill>
          <p:spPr>
            <a:xfrm>
              <a:off x="1718369" y="4252572"/>
              <a:ext cx="2340470" cy="2803413"/>
            </a:xfrm>
            <a:prstGeom prst="rect">
              <a:avLst/>
            </a:prstGeom>
          </p:spPr>
        </p:pic>
      </p:grpSp>
      <p:sp>
        <p:nvSpPr>
          <p:cNvPr id="5" name="object 5"/>
          <p:cNvSpPr txBox="1"/>
          <p:nvPr/>
        </p:nvSpPr>
        <p:spPr>
          <a:xfrm>
            <a:off x="4615430" y="1524000"/>
            <a:ext cx="13738860" cy="7990205"/>
          </a:xfrm>
          <a:prstGeom prst="rect">
            <a:avLst/>
          </a:prstGeom>
        </p:spPr>
        <p:txBody>
          <a:bodyPr vert="horz" wrap="square" lIns="0" tIns="45719" rIns="0" bIns="0" rtlCol="0">
            <a:spAutoFit/>
          </a:bodyPr>
          <a:lstStyle/>
          <a:p>
            <a:pPr marL="12700" marR="5080">
              <a:lnSpc>
                <a:spcPts val="4800"/>
              </a:lnSpc>
              <a:spcBef>
                <a:spcPts val="359"/>
              </a:spcBef>
            </a:pPr>
            <a:r>
              <a:rPr sz="4100" b="1" i="1" spc="5" dirty="0">
                <a:solidFill>
                  <a:srgbClr val="002060"/>
                </a:solidFill>
                <a:latin typeface="Arial"/>
                <a:cs typeface="Arial"/>
              </a:rPr>
              <a:t>Guru </a:t>
            </a:r>
            <a:r>
              <a:rPr sz="4100" b="1" i="1" dirty="0">
                <a:solidFill>
                  <a:srgbClr val="002060"/>
                </a:solidFill>
                <a:latin typeface="Arial"/>
                <a:cs typeface="Arial"/>
              </a:rPr>
              <a:t>mukha</a:t>
            </a:r>
            <a:r>
              <a:rPr sz="4100" b="1" i="1" spc="5" dirty="0">
                <a:solidFill>
                  <a:srgbClr val="002060"/>
                </a:solidFill>
                <a:latin typeface="Arial"/>
                <a:cs typeface="Arial"/>
              </a:rPr>
              <a:t> </a:t>
            </a:r>
            <a:r>
              <a:rPr sz="4100" b="1" i="1" dirty="0">
                <a:solidFill>
                  <a:srgbClr val="002060"/>
                </a:solidFill>
                <a:latin typeface="Arial"/>
                <a:cs typeface="Arial"/>
              </a:rPr>
              <a:t>padma</a:t>
            </a:r>
            <a:r>
              <a:rPr sz="4100" b="1" i="1" spc="15" dirty="0">
                <a:solidFill>
                  <a:srgbClr val="002060"/>
                </a:solidFill>
                <a:latin typeface="Arial"/>
                <a:cs typeface="Arial"/>
              </a:rPr>
              <a:t> </a:t>
            </a:r>
            <a:r>
              <a:rPr sz="4100" b="1" i="1" spc="-5" dirty="0">
                <a:solidFill>
                  <a:srgbClr val="002060"/>
                </a:solidFill>
                <a:latin typeface="Arial"/>
                <a:cs typeface="Arial"/>
              </a:rPr>
              <a:t>vakya....</a:t>
            </a:r>
            <a:r>
              <a:rPr sz="4100" b="1" i="1" dirty="0">
                <a:solidFill>
                  <a:srgbClr val="002060"/>
                </a:solidFill>
                <a:latin typeface="Arial"/>
                <a:cs typeface="Arial"/>
              </a:rPr>
              <a:t> </a:t>
            </a:r>
            <a:r>
              <a:rPr sz="4100" b="1" spc="5" dirty="0">
                <a:solidFill>
                  <a:srgbClr val="002060"/>
                </a:solidFill>
                <a:latin typeface="Arial"/>
                <a:cs typeface="Arial"/>
              </a:rPr>
              <a:t>Narottama </a:t>
            </a:r>
            <a:r>
              <a:rPr sz="4100" b="1" dirty="0">
                <a:solidFill>
                  <a:srgbClr val="002060"/>
                </a:solidFill>
                <a:latin typeface="Arial"/>
                <a:cs typeface="Arial"/>
              </a:rPr>
              <a:t>dasa</a:t>
            </a:r>
            <a:r>
              <a:rPr sz="4100" b="1" spc="5" dirty="0">
                <a:solidFill>
                  <a:srgbClr val="002060"/>
                </a:solidFill>
                <a:latin typeface="Arial"/>
                <a:cs typeface="Arial"/>
              </a:rPr>
              <a:t> </a:t>
            </a:r>
            <a:r>
              <a:rPr sz="4100" b="1" dirty="0">
                <a:solidFill>
                  <a:srgbClr val="002060"/>
                </a:solidFill>
                <a:latin typeface="Arial"/>
                <a:cs typeface="Arial"/>
              </a:rPr>
              <a:t>Thakura </a:t>
            </a:r>
            <a:r>
              <a:rPr sz="4100" b="1" spc="5" dirty="0">
                <a:solidFill>
                  <a:srgbClr val="002060"/>
                </a:solidFill>
                <a:latin typeface="Arial"/>
                <a:cs typeface="Arial"/>
              </a:rPr>
              <a:t> </a:t>
            </a:r>
            <a:r>
              <a:rPr sz="4100" b="1" spc="-5" dirty="0">
                <a:solidFill>
                  <a:srgbClr val="002060"/>
                </a:solidFill>
                <a:latin typeface="Arial"/>
                <a:cs typeface="Arial"/>
              </a:rPr>
              <a:t>enjoins</a:t>
            </a:r>
            <a:r>
              <a:rPr sz="4100" b="1" dirty="0">
                <a:solidFill>
                  <a:srgbClr val="002060"/>
                </a:solidFill>
                <a:latin typeface="Arial"/>
                <a:cs typeface="Arial"/>
              </a:rPr>
              <a:t> us</a:t>
            </a:r>
            <a:r>
              <a:rPr sz="4100" b="1" spc="15" dirty="0">
                <a:solidFill>
                  <a:srgbClr val="002060"/>
                </a:solidFill>
                <a:latin typeface="Arial"/>
                <a:cs typeface="Arial"/>
              </a:rPr>
              <a:t> </a:t>
            </a:r>
            <a:r>
              <a:rPr sz="4100" b="1" dirty="0">
                <a:solidFill>
                  <a:srgbClr val="002060"/>
                </a:solidFill>
                <a:latin typeface="Arial"/>
                <a:cs typeface="Arial"/>
              </a:rPr>
              <a:t>to</a:t>
            </a:r>
            <a:r>
              <a:rPr sz="4100" b="1" spc="15" dirty="0">
                <a:solidFill>
                  <a:srgbClr val="002060"/>
                </a:solidFill>
                <a:latin typeface="Arial"/>
                <a:cs typeface="Arial"/>
              </a:rPr>
              <a:t> </a:t>
            </a:r>
            <a:r>
              <a:rPr sz="4100" b="1" dirty="0">
                <a:solidFill>
                  <a:srgbClr val="002060"/>
                </a:solidFill>
                <a:latin typeface="Arial"/>
                <a:cs typeface="Arial"/>
              </a:rPr>
              <a:t>be</a:t>
            </a:r>
            <a:r>
              <a:rPr sz="4100" b="1" spc="5" dirty="0">
                <a:solidFill>
                  <a:srgbClr val="002060"/>
                </a:solidFill>
                <a:latin typeface="Arial"/>
                <a:cs typeface="Arial"/>
              </a:rPr>
              <a:t> </a:t>
            </a:r>
            <a:r>
              <a:rPr sz="4100" b="1" dirty="0">
                <a:solidFill>
                  <a:srgbClr val="002060"/>
                </a:solidFill>
                <a:latin typeface="Arial"/>
                <a:cs typeface="Arial"/>
              </a:rPr>
              <a:t>purified by</a:t>
            </a:r>
            <a:r>
              <a:rPr sz="4100" b="1" spc="10" dirty="0">
                <a:solidFill>
                  <a:srgbClr val="002060"/>
                </a:solidFill>
                <a:latin typeface="Arial"/>
                <a:cs typeface="Arial"/>
              </a:rPr>
              <a:t> </a:t>
            </a:r>
            <a:r>
              <a:rPr sz="4100" b="1" dirty="0">
                <a:solidFill>
                  <a:srgbClr val="002060"/>
                </a:solidFill>
                <a:latin typeface="Arial"/>
                <a:cs typeface="Arial"/>
              </a:rPr>
              <a:t>the words</a:t>
            </a:r>
            <a:r>
              <a:rPr sz="4100" b="1" spc="10" dirty="0">
                <a:solidFill>
                  <a:srgbClr val="002060"/>
                </a:solidFill>
                <a:latin typeface="Arial"/>
                <a:cs typeface="Arial"/>
              </a:rPr>
              <a:t> </a:t>
            </a:r>
            <a:r>
              <a:rPr sz="4100" b="1" dirty="0">
                <a:solidFill>
                  <a:srgbClr val="002060"/>
                </a:solidFill>
                <a:latin typeface="Arial"/>
                <a:cs typeface="Arial"/>
              </a:rPr>
              <a:t>emanating</a:t>
            </a:r>
            <a:r>
              <a:rPr sz="4100" b="1" spc="10" dirty="0">
                <a:solidFill>
                  <a:srgbClr val="002060"/>
                </a:solidFill>
                <a:latin typeface="Arial"/>
                <a:cs typeface="Arial"/>
              </a:rPr>
              <a:t> </a:t>
            </a:r>
            <a:r>
              <a:rPr sz="4100" b="1" spc="5" dirty="0">
                <a:solidFill>
                  <a:srgbClr val="002060"/>
                </a:solidFill>
                <a:latin typeface="Arial"/>
                <a:cs typeface="Arial"/>
              </a:rPr>
              <a:t>from </a:t>
            </a:r>
            <a:r>
              <a:rPr sz="4100" b="1" spc="10" dirty="0">
                <a:solidFill>
                  <a:srgbClr val="002060"/>
                </a:solidFill>
                <a:latin typeface="Arial"/>
                <a:cs typeface="Arial"/>
              </a:rPr>
              <a:t> </a:t>
            </a:r>
            <a:r>
              <a:rPr sz="4100" b="1" dirty="0">
                <a:solidFill>
                  <a:srgbClr val="002060"/>
                </a:solidFill>
                <a:latin typeface="Arial"/>
                <a:cs typeface="Arial"/>
              </a:rPr>
              <a:t>the mouth of the spiritual </a:t>
            </a:r>
            <a:r>
              <a:rPr sz="4100" b="1" spc="-60" dirty="0">
                <a:solidFill>
                  <a:srgbClr val="002060"/>
                </a:solidFill>
                <a:latin typeface="Arial"/>
                <a:cs typeface="Arial"/>
              </a:rPr>
              <a:t>master. </a:t>
            </a:r>
            <a:r>
              <a:rPr sz="4100" b="1" dirty="0">
                <a:solidFill>
                  <a:srgbClr val="002060"/>
                </a:solidFill>
                <a:latin typeface="Arial"/>
                <a:cs typeface="Arial"/>
              </a:rPr>
              <a:t>Also, the May </a:t>
            </a:r>
            <a:r>
              <a:rPr sz="4100" b="1" spc="5" dirty="0">
                <a:solidFill>
                  <a:srgbClr val="002060"/>
                </a:solidFill>
                <a:latin typeface="Arial"/>
                <a:cs typeface="Arial"/>
              </a:rPr>
              <a:t> </a:t>
            </a:r>
            <a:r>
              <a:rPr sz="4100" b="1" spc="-5" dirty="0">
                <a:solidFill>
                  <a:srgbClr val="002060"/>
                </a:solidFill>
                <a:latin typeface="Arial"/>
                <a:cs typeface="Arial"/>
              </a:rPr>
              <a:t>conversation</a:t>
            </a:r>
            <a:r>
              <a:rPr sz="4100" b="1" spc="5" dirty="0">
                <a:solidFill>
                  <a:srgbClr val="002060"/>
                </a:solidFill>
                <a:latin typeface="Arial"/>
                <a:cs typeface="Arial"/>
              </a:rPr>
              <a:t> </a:t>
            </a:r>
            <a:r>
              <a:rPr sz="4100" b="1" dirty="0">
                <a:solidFill>
                  <a:srgbClr val="002060"/>
                </a:solidFill>
                <a:latin typeface="Arial"/>
                <a:cs typeface="Arial"/>
              </a:rPr>
              <a:t>was</a:t>
            </a:r>
            <a:r>
              <a:rPr sz="4100" b="1" spc="10" dirty="0">
                <a:solidFill>
                  <a:srgbClr val="002060"/>
                </a:solidFill>
                <a:latin typeface="Arial"/>
                <a:cs typeface="Arial"/>
              </a:rPr>
              <a:t> </a:t>
            </a:r>
            <a:r>
              <a:rPr sz="4100" b="1" dirty="0">
                <a:solidFill>
                  <a:srgbClr val="002060"/>
                </a:solidFill>
                <a:latin typeface="Arial"/>
                <a:cs typeface="Arial"/>
              </a:rPr>
              <a:t>not</a:t>
            </a:r>
            <a:r>
              <a:rPr sz="4100" b="1" spc="10" dirty="0">
                <a:solidFill>
                  <a:srgbClr val="002060"/>
                </a:solidFill>
                <a:latin typeface="Arial"/>
                <a:cs typeface="Arial"/>
              </a:rPr>
              <a:t> </a:t>
            </a:r>
            <a:r>
              <a:rPr sz="4100" b="1" dirty="0">
                <a:solidFill>
                  <a:srgbClr val="002060"/>
                </a:solidFill>
                <a:latin typeface="Arial"/>
                <a:cs typeface="Arial"/>
              </a:rPr>
              <a:t>just</a:t>
            </a:r>
            <a:r>
              <a:rPr sz="4100" b="1" spc="10" dirty="0">
                <a:solidFill>
                  <a:srgbClr val="002060"/>
                </a:solidFill>
                <a:latin typeface="Arial"/>
                <a:cs typeface="Arial"/>
              </a:rPr>
              <a:t> </a:t>
            </a:r>
            <a:r>
              <a:rPr sz="4100" b="1" dirty="0">
                <a:solidFill>
                  <a:srgbClr val="002060"/>
                </a:solidFill>
                <a:latin typeface="Arial"/>
                <a:cs typeface="Arial"/>
              </a:rPr>
              <a:t>any</a:t>
            </a:r>
            <a:r>
              <a:rPr sz="4100" b="1" spc="15" dirty="0">
                <a:solidFill>
                  <a:srgbClr val="002060"/>
                </a:solidFill>
                <a:latin typeface="Arial"/>
                <a:cs typeface="Arial"/>
              </a:rPr>
              <a:t> </a:t>
            </a:r>
            <a:r>
              <a:rPr sz="4100" b="1" spc="-5" dirty="0">
                <a:solidFill>
                  <a:srgbClr val="002060"/>
                </a:solidFill>
                <a:latin typeface="Arial"/>
                <a:cs typeface="Arial"/>
              </a:rPr>
              <a:t>conversation.</a:t>
            </a:r>
            <a:r>
              <a:rPr sz="4100" b="1" spc="10" dirty="0">
                <a:solidFill>
                  <a:srgbClr val="002060"/>
                </a:solidFill>
                <a:latin typeface="Arial"/>
                <a:cs typeface="Arial"/>
              </a:rPr>
              <a:t> </a:t>
            </a:r>
            <a:r>
              <a:rPr sz="4100" b="1" spc="-5" dirty="0">
                <a:solidFill>
                  <a:srgbClr val="002060"/>
                </a:solidFill>
                <a:latin typeface="Arial"/>
                <a:cs typeface="Arial"/>
              </a:rPr>
              <a:t>It</a:t>
            </a:r>
            <a:r>
              <a:rPr sz="4100" b="1" spc="5" dirty="0">
                <a:solidFill>
                  <a:srgbClr val="002060"/>
                </a:solidFill>
                <a:latin typeface="Arial"/>
                <a:cs typeface="Arial"/>
              </a:rPr>
              <a:t> </a:t>
            </a:r>
            <a:r>
              <a:rPr sz="4100" b="1" dirty="0">
                <a:solidFill>
                  <a:srgbClr val="002060"/>
                </a:solidFill>
                <a:latin typeface="Arial"/>
                <a:cs typeface="Arial"/>
              </a:rPr>
              <a:t>was</a:t>
            </a:r>
            <a:r>
              <a:rPr sz="4100" b="1" spc="15" dirty="0">
                <a:solidFill>
                  <a:srgbClr val="002060"/>
                </a:solidFill>
                <a:latin typeface="Arial"/>
                <a:cs typeface="Arial"/>
              </a:rPr>
              <a:t> </a:t>
            </a:r>
            <a:r>
              <a:rPr sz="4100" b="1" dirty="0">
                <a:solidFill>
                  <a:srgbClr val="002060"/>
                </a:solidFill>
                <a:latin typeface="Arial"/>
                <a:cs typeface="Arial"/>
              </a:rPr>
              <a:t>an </a:t>
            </a:r>
            <a:r>
              <a:rPr sz="4100" b="1" spc="5" dirty="0">
                <a:solidFill>
                  <a:srgbClr val="002060"/>
                </a:solidFill>
                <a:latin typeface="Arial"/>
                <a:cs typeface="Arial"/>
              </a:rPr>
              <a:t> </a:t>
            </a:r>
            <a:r>
              <a:rPr sz="4100" b="1" dirty="0">
                <a:solidFill>
                  <a:srgbClr val="002060"/>
                </a:solidFill>
                <a:latin typeface="Arial"/>
                <a:cs typeface="Arial"/>
              </a:rPr>
              <a:t>extremely</a:t>
            </a:r>
            <a:r>
              <a:rPr sz="4100" b="1" spc="5" dirty="0">
                <a:solidFill>
                  <a:srgbClr val="002060"/>
                </a:solidFill>
                <a:latin typeface="Arial"/>
                <a:cs typeface="Arial"/>
              </a:rPr>
              <a:t> formal</a:t>
            </a:r>
            <a:r>
              <a:rPr sz="4100" b="1" spc="20" dirty="0">
                <a:solidFill>
                  <a:srgbClr val="002060"/>
                </a:solidFill>
                <a:latin typeface="Arial"/>
                <a:cs typeface="Arial"/>
              </a:rPr>
              <a:t> </a:t>
            </a:r>
            <a:r>
              <a:rPr sz="4100" b="1" dirty="0">
                <a:solidFill>
                  <a:srgbClr val="002060"/>
                </a:solidFill>
                <a:latin typeface="Arial"/>
                <a:cs typeface="Arial"/>
              </a:rPr>
              <a:t>and</a:t>
            </a:r>
            <a:r>
              <a:rPr sz="4100" b="1" spc="15" dirty="0">
                <a:solidFill>
                  <a:srgbClr val="002060"/>
                </a:solidFill>
                <a:latin typeface="Arial"/>
                <a:cs typeface="Arial"/>
              </a:rPr>
              <a:t> </a:t>
            </a:r>
            <a:r>
              <a:rPr sz="4100" b="1" dirty="0">
                <a:solidFill>
                  <a:srgbClr val="002060"/>
                </a:solidFill>
                <a:latin typeface="Arial"/>
                <a:cs typeface="Arial"/>
              </a:rPr>
              <a:t>sober</a:t>
            </a:r>
            <a:r>
              <a:rPr sz="4100" b="1" spc="25" dirty="0">
                <a:solidFill>
                  <a:srgbClr val="002060"/>
                </a:solidFill>
                <a:latin typeface="Arial"/>
                <a:cs typeface="Arial"/>
              </a:rPr>
              <a:t> </a:t>
            </a:r>
            <a:r>
              <a:rPr sz="4100" b="1" spc="-5" dirty="0">
                <a:solidFill>
                  <a:srgbClr val="002060"/>
                </a:solidFill>
                <a:latin typeface="Arial"/>
                <a:cs typeface="Arial"/>
              </a:rPr>
              <a:t>discussion.</a:t>
            </a:r>
            <a:r>
              <a:rPr sz="4100" b="1" dirty="0">
                <a:solidFill>
                  <a:srgbClr val="002060"/>
                </a:solidFill>
                <a:latin typeface="Arial"/>
                <a:cs typeface="Arial"/>
              </a:rPr>
              <a:t> Srila </a:t>
            </a:r>
            <a:r>
              <a:rPr sz="4100" b="1" spc="5" dirty="0">
                <a:solidFill>
                  <a:srgbClr val="002060"/>
                </a:solidFill>
                <a:latin typeface="Arial"/>
                <a:cs typeface="Arial"/>
              </a:rPr>
              <a:t> Prabhupada </a:t>
            </a:r>
            <a:r>
              <a:rPr sz="4100" b="1" dirty="0">
                <a:solidFill>
                  <a:srgbClr val="002060"/>
                </a:solidFill>
                <a:latin typeface="Arial"/>
                <a:cs typeface="Arial"/>
              </a:rPr>
              <a:t>had personally petitioned the </a:t>
            </a:r>
            <a:r>
              <a:rPr sz="4100" b="1" spc="5" dirty="0">
                <a:solidFill>
                  <a:srgbClr val="002060"/>
                </a:solidFill>
                <a:latin typeface="Arial"/>
                <a:cs typeface="Arial"/>
              </a:rPr>
              <a:t>GBC </a:t>
            </a:r>
            <a:r>
              <a:rPr sz="4100" b="1" dirty="0">
                <a:solidFill>
                  <a:srgbClr val="002060"/>
                </a:solidFill>
                <a:latin typeface="Arial"/>
                <a:cs typeface="Arial"/>
              </a:rPr>
              <a:t>to meet </a:t>
            </a:r>
            <a:r>
              <a:rPr sz="4100" b="1" spc="-1125" dirty="0">
                <a:solidFill>
                  <a:srgbClr val="002060"/>
                </a:solidFill>
                <a:latin typeface="Arial"/>
                <a:cs typeface="Arial"/>
              </a:rPr>
              <a:t> </a:t>
            </a:r>
            <a:r>
              <a:rPr sz="4100" b="1" spc="-50" dirty="0">
                <a:solidFill>
                  <a:srgbClr val="002060"/>
                </a:solidFill>
                <a:latin typeface="Arial"/>
                <a:cs typeface="Arial"/>
              </a:rPr>
              <a:t>together,</a:t>
            </a:r>
            <a:r>
              <a:rPr sz="4100" b="1" spc="-10" dirty="0">
                <a:solidFill>
                  <a:srgbClr val="002060"/>
                </a:solidFill>
                <a:latin typeface="Arial"/>
                <a:cs typeface="Arial"/>
              </a:rPr>
              <a:t> </a:t>
            </a:r>
            <a:r>
              <a:rPr sz="4100" b="1" spc="-5" dirty="0">
                <a:solidFill>
                  <a:srgbClr val="002060"/>
                </a:solidFill>
                <a:latin typeface="Arial"/>
                <a:cs typeface="Arial"/>
              </a:rPr>
              <a:t>decide</a:t>
            </a:r>
            <a:r>
              <a:rPr sz="4100" b="1" spc="10" dirty="0">
                <a:solidFill>
                  <a:srgbClr val="002060"/>
                </a:solidFill>
                <a:latin typeface="Arial"/>
                <a:cs typeface="Arial"/>
              </a:rPr>
              <a:t> </a:t>
            </a:r>
            <a:r>
              <a:rPr sz="4100" b="1" spc="-5" dirty="0">
                <a:solidFill>
                  <a:srgbClr val="002060"/>
                </a:solidFill>
                <a:latin typeface="Arial"/>
                <a:cs typeface="Arial"/>
              </a:rPr>
              <a:t>if</a:t>
            </a:r>
            <a:r>
              <a:rPr sz="4100" b="1" spc="5" dirty="0">
                <a:solidFill>
                  <a:srgbClr val="002060"/>
                </a:solidFill>
                <a:latin typeface="Arial"/>
                <a:cs typeface="Arial"/>
              </a:rPr>
              <a:t> </a:t>
            </a:r>
            <a:r>
              <a:rPr sz="4100" b="1" dirty="0">
                <a:solidFill>
                  <a:srgbClr val="002060"/>
                </a:solidFill>
                <a:latin typeface="Arial"/>
                <a:cs typeface="Arial"/>
              </a:rPr>
              <a:t>there</a:t>
            </a:r>
            <a:r>
              <a:rPr sz="4100" b="1" spc="10" dirty="0">
                <a:solidFill>
                  <a:srgbClr val="002060"/>
                </a:solidFill>
                <a:latin typeface="Arial"/>
                <a:cs typeface="Arial"/>
              </a:rPr>
              <a:t> </a:t>
            </a:r>
            <a:r>
              <a:rPr sz="4100" b="1" spc="5" dirty="0">
                <a:solidFill>
                  <a:srgbClr val="002060"/>
                </a:solidFill>
                <a:latin typeface="Arial"/>
                <a:cs typeface="Arial"/>
              </a:rPr>
              <a:t>were</a:t>
            </a:r>
            <a:r>
              <a:rPr sz="4100" b="1" spc="10" dirty="0">
                <a:solidFill>
                  <a:srgbClr val="002060"/>
                </a:solidFill>
                <a:latin typeface="Arial"/>
                <a:cs typeface="Arial"/>
              </a:rPr>
              <a:t> </a:t>
            </a:r>
            <a:r>
              <a:rPr sz="4100" b="1" dirty="0">
                <a:solidFill>
                  <a:srgbClr val="002060"/>
                </a:solidFill>
                <a:latin typeface="Arial"/>
                <a:cs typeface="Arial"/>
              </a:rPr>
              <a:t>any</a:t>
            </a:r>
            <a:r>
              <a:rPr sz="4100" b="1" spc="15" dirty="0">
                <a:solidFill>
                  <a:srgbClr val="002060"/>
                </a:solidFill>
                <a:latin typeface="Arial"/>
                <a:cs typeface="Arial"/>
              </a:rPr>
              <a:t> </a:t>
            </a:r>
            <a:r>
              <a:rPr sz="4100" b="1" dirty="0">
                <a:solidFill>
                  <a:srgbClr val="002060"/>
                </a:solidFill>
                <a:latin typeface="Arial"/>
                <a:cs typeface="Arial"/>
              </a:rPr>
              <a:t>important</a:t>
            </a:r>
            <a:r>
              <a:rPr sz="4100" b="1" spc="5" dirty="0">
                <a:solidFill>
                  <a:srgbClr val="002060"/>
                </a:solidFill>
                <a:latin typeface="Arial"/>
                <a:cs typeface="Arial"/>
              </a:rPr>
              <a:t> </a:t>
            </a:r>
            <a:r>
              <a:rPr sz="4100" b="1" spc="-5" dirty="0">
                <a:solidFill>
                  <a:srgbClr val="002060"/>
                </a:solidFill>
                <a:latin typeface="Arial"/>
                <a:cs typeface="Arial"/>
              </a:rPr>
              <a:t>issues</a:t>
            </a:r>
            <a:r>
              <a:rPr sz="4100" b="1" spc="10" dirty="0">
                <a:solidFill>
                  <a:srgbClr val="002060"/>
                </a:solidFill>
                <a:latin typeface="Arial"/>
                <a:cs typeface="Arial"/>
              </a:rPr>
              <a:t> </a:t>
            </a:r>
            <a:r>
              <a:rPr sz="4100" b="1" dirty="0">
                <a:solidFill>
                  <a:srgbClr val="002060"/>
                </a:solidFill>
                <a:latin typeface="Arial"/>
                <a:cs typeface="Arial"/>
              </a:rPr>
              <a:t>that </a:t>
            </a:r>
            <a:r>
              <a:rPr sz="4100" b="1" spc="-1125" dirty="0">
                <a:solidFill>
                  <a:srgbClr val="002060"/>
                </a:solidFill>
                <a:latin typeface="Arial"/>
                <a:cs typeface="Arial"/>
              </a:rPr>
              <a:t> </a:t>
            </a:r>
            <a:r>
              <a:rPr sz="4100" b="1" dirty="0">
                <a:solidFill>
                  <a:srgbClr val="002060"/>
                </a:solidFill>
                <a:latin typeface="Arial"/>
                <a:cs typeface="Arial"/>
              </a:rPr>
              <a:t>needed</a:t>
            </a:r>
            <a:r>
              <a:rPr sz="4100" b="1" spc="5" dirty="0">
                <a:solidFill>
                  <a:srgbClr val="002060"/>
                </a:solidFill>
                <a:latin typeface="Arial"/>
                <a:cs typeface="Arial"/>
              </a:rPr>
              <a:t> </a:t>
            </a:r>
            <a:r>
              <a:rPr sz="4100" b="1" dirty="0">
                <a:solidFill>
                  <a:srgbClr val="002060"/>
                </a:solidFill>
                <a:latin typeface="Arial"/>
                <a:cs typeface="Arial"/>
              </a:rPr>
              <a:t>further</a:t>
            </a:r>
            <a:r>
              <a:rPr sz="4100" b="1" spc="15" dirty="0">
                <a:solidFill>
                  <a:srgbClr val="002060"/>
                </a:solidFill>
                <a:latin typeface="Arial"/>
                <a:cs typeface="Arial"/>
              </a:rPr>
              <a:t> </a:t>
            </a:r>
            <a:r>
              <a:rPr sz="4100" b="1" spc="-5" dirty="0">
                <a:solidFill>
                  <a:srgbClr val="002060"/>
                </a:solidFill>
                <a:latin typeface="Arial"/>
                <a:cs typeface="Arial"/>
              </a:rPr>
              <a:t>clarification</a:t>
            </a:r>
            <a:r>
              <a:rPr sz="4100" b="1" spc="5" dirty="0">
                <a:solidFill>
                  <a:srgbClr val="002060"/>
                </a:solidFill>
                <a:latin typeface="Arial"/>
                <a:cs typeface="Arial"/>
              </a:rPr>
              <a:t> </a:t>
            </a:r>
            <a:r>
              <a:rPr sz="4100" b="1" dirty="0">
                <a:solidFill>
                  <a:srgbClr val="002060"/>
                </a:solidFill>
                <a:latin typeface="Arial"/>
                <a:cs typeface="Arial"/>
              </a:rPr>
              <a:t>before he</a:t>
            </a:r>
            <a:r>
              <a:rPr sz="4100" b="1" spc="10" dirty="0">
                <a:solidFill>
                  <a:srgbClr val="002060"/>
                </a:solidFill>
                <a:latin typeface="Arial"/>
                <a:cs typeface="Arial"/>
              </a:rPr>
              <a:t> </a:t>
            </a:r>
            <a:r>
              <a:rPr sz="4100" b="1" dirty="0">
                <a:solidFill>
                  <a:srgbClr val="002060"/>
                </a:solidFill>
                <a:latin typeface="Arial"/>
                <a:cs typeface="Arial"/>
              </a:rPr>
              <a:t>departed,</a:t>
            </a:r>
            <a:r>
              <a:rPr sz="4100" b="1" spc="5" dirty="0">
                <a:solidFill>
                  <a:srgbClr val="002060"/>
                </a:solidFill>
                <a:latin typeface="Arial"/>
                <a:cs typeface="Arial"/>
              </a:rPr>
              <a:t> </a:t>
            </a:r>
            <a:r>
              <a:rPr sz="4100" b="1" dirty="0">
                <a:solidFill>
                  <a:srgbClr val="002060"/>
                </a:solidFill>
                <a:latin typeface="Arial"/>
                <a:cs typeface="Arial"/>
              </a:rPr>
              <a:t>and </a:t>
            </a:r>
            <a:r>
              <a:rPr sz="4100" b="1" spc="5" dirty="0">
                <a:solidFill>
                  <a:srgbClr val="002060"/>
                </a:solidFill>
                <a:latin typeface="Arial"/>
                <a:cs typeface="Arial"/>
              </a:rPr>
              <a:t> </a:t>
            </a:r>
            <a:r>
              <a:rPr sz="4100" b="1" dirty="0">
                <a:solidFill>
                  <a:srgbClr val="002060"/>
                </a:solidFill>
                <a:latin typeface="Arial"/>
                <a:cs typeface="Arial"/>
              </a:rPr>
              <a:t>then</a:t>
            </a:r>
            <a:r>
              <a:rPr sz="4100" b="1" spc="5" dirty="0">
                <a:solidFill>
                  <a:srgbClr val="002060"/>
                </a:solidFill>
                <a:latin typeface="Arial"/>
                <a:cs typeface="Arial"/>
              </a:rPr>
              <a:t> </a:t>
            </a:r>
            <a:r>
              <a:rPr sz="4100" b="1" dirty="0">
                <a:solidFill>
                  <a:srgbClr val="002060"/>
                </a:solidFill>
                <a:latin typeface="Arial"/>
                <a:cs typeface="Arial"/>
              </a:rPr>
              <a:t>to</a:t>
            </a:r>
            <a:r>
              <a:rPr sz="4100" b="1" spc="5" dirty="0">
                <a:solidFill>
                  <a:srgbClr val="002060"/>
                </a:solidFill>
                <a:latin typeface="Arial"/>
                <a:cs typeface="Arial"/>
              </a:rPr>
              <a:t> </a:t>
            </a:r>
            <a:r>
              <a:rPr sz="4100" b="1" dirty="0">
                <a:solidFill>
                  <a:srgbClr val="002060"/>
                </a:solidFill>
                <a:latin typeface="Arial"/>
                <a:cs typeface="Arial"/>
              </a:rPr>
              <a:t>come</a:t>
            </a:r>
            <a:r>
              <a:rPr sz="4100" b="1" spc="15" dirty="0">
                <a:solidFill>
                  <a:srgbClr val="002060"/>
                </a:solidFill>
                <a:latin typeface="Arial"/>
                <a:cs typeface="Arial"/>
              </a:rPr>
              <a:t> </a:t>
            </a:r>
            <a:r>
              <a:rPr sz="4100" b="1" dirty="0">
                <a:solidFill>
                  <a:srgbClr val="002060"/>
                </a:solidFill>
                <a:latin typeface="Arial"/>
                <a:cs typeface="Arial"/>
              </a:rPr>
              <a:t>before him</a:t>
            </a:r>
            <a:r>
              <a:rPr sz="4100" b="1" spc="5" dirty="0">
                <a:solidFill>
                  <a:srgbClr val="002060"/>
                </a:solidFill>
                <a:latin typeface="Arial"/>
                <a:cs typeface="Arial"/>
              </a:rPr>
              <a:t> </a:t>
            </a:r>
            <a:r>
              <a:rPr sz="4100" b="1" dirty="0">
                <a:solidFill>
                  <a:srgbClr val="002060"/>
                </a:solidFill>
                <a:latin typeface="Arial"/>
                <a:cs typeface="Arial"/>
              </a:rPr>
              <a:t>to</a:t>
            </a:r>
            <a:r>
              <a:rPr sz="4100" b="1" spc="5" dirty="0">
                <a:solidFill>
                  <a:srgbClr val="002060"/>
                </a:solidFill>
                <a:latin typeface="Arial"/>
                <a:cs typeface="Arial"/>
              </a:rPr>
              <a:t> </a:t>
            </a:r>
            <a:r>
              <a:rPr sz="4100" b="1" spc="-5" dirty="0">
                <a:solidFill>
                  <a:srgbClr val="002060"/>
                </a:solidFill>
                <a:latin typeface="Arial"/>
                <a:cs typeface="Arial"/>
              </a:rPr>
              <a:t>discuss</a:t>
            </a:r>
            <a:r>
              <a:rPr sz="4100" b="1" dirty="0">
                <a:solidFill>
                  <a:srgbClr val="002060"/>
                </a:solidFill>
                <a:latin typeface="Arial"/>
                <a:cs typeface="Arial"/>
              </a:rPr>
              <a:t> the </a:t>
            </a:r>
            <a:r>
              <a:rPr sz="4100" b="1" spc="-5" dirty="0">
                <a:solidFill>
                  <a:srgbClr val="002060"/>
                </a:solidFill>
                <a:latin typeface="Arial"/>
                <a:cs typeface="Arial"/>
              </a:rPr>
              <a:t>issues.</a:t>
            </a:r>
            <a:endParaRPr sz="4100">
              <a:latin typeface="Arial"/>
              <a:cs typeface="Arial"/>
            </a:endParaRPr>
          </a:p>
          <a:p>
            <a:pPr>
              <a:lnSpc>
                <a:spcPct val="100000"/>
              </a:lnSpc>
              <a:spcBef>
                <a:spcPts val="5"/>
              </a:spcBef>
            </a:pPr>
            <a:endParaRPr sz="4300">
              <a:latin typeface="Arial"/>
              <a:cs typeface="Arial"/>
            </a:endParaRPr>
          </a:p>
          <a:p>
            <a:pPr marL="12700" marR="232410">
              <a:lnSpc>
                <a:spcPts val="4800"/>
              </a:lnSpc>
            </a:pPr>
            <a:r>
              <a:rPr sz="4100" b="1" dirty="0">
                <a:solidFill>
                  <a:srgbClr val="002060"/>
                </a:solidFill>
                <a:latin typeface="Arial"/>
                <a:cs typeface="Arial"/>
              </a:rPr>
              <a:t>The</a:t>
            </a:r>
            <a:r>
              <a:rPr sz="4100" b="1" spc="-5" dirty="0">
                <a:solidFill>
                  <a:srgbClr val="002060"/>
                </a:solidFill>
                <a:latin typeface="Arial"/>
                <a:cs typeface="Arial"/>
              </a:rPr>
              <a:t> questions</a:t>
            </a:r>
            <a:r>
              <a:rPr sz="4100" b="1" spc="-10" dirty="0">
                <a:solidFill>
                  <a:srgbClr val="002060"/>
                </a:solidFill>
                <a:latin typeface="Arial"/>
                <a:cs typeface="Arial"/>
              </a:rPr>
              <a:t> </a:t>
            </a:r>
            <a:r>
              <a:rPr sz="4100" b="1" spc="5" dirty="0">
                <a:solidFill>
                  <a:srgbClr val="002060"/>
                </a:solidFill>
                <a:latin typeface="Arial"/>
                <a:cs typeface="Arial"/>
              </a:rPr>
              <a:t>were </a:t>
            </a:r>
            <a:r>
              <a:rPr sz="4100" b="1" dirty="0">
                <a:solidFill>
                  <a:srgbClr val="002060"/>
                </a:solidFill>
                <a:latin typeface="Arial"/>
                <a:cs typeface="Arial"/>
              </a:rPr>
              <a:t>in writing, and</a:t>
            </a:r>
            <a:r>
              <a:rPr sz="4100" b="1" spc="10" dirty="0">
                <a:solidFill>
                  <a:srgbClr val="002060"/>
                </a:solidFill>
                <a:latin typeface="Arial"/>
                <a:cs typeface="Arial"/>
              </a:rPr>
              <a:t> </a:t>
            </a:r>
            <a:r>
              <a:rPr sz="4100" b="1" dirty="0">
                <a:solidFill>
                  <a:srgbClr val="002060"/>
                </a:solidFill>
                <a:latin typeface="Arial"/>
                <a:cs typeface="Arial"/>
              </a:rPr>
              <a:t>the</a:t>
            </a:r>
            <a:r>
              <a:rPr sz="4100" b="1" spc="-5" dirty="0">
                <a:solidFill>
                  <a:srgbClr val="002060"/>
                </a:solidFill>
                <a:latin typeface="Arial"/>
                <a:cs typeface="Arial"/>
              </a:rPr>
              <a:t> </a:t>
            </a:r>
            <a:r>
              <a:rPr sz="4100" b="1" dirty="0">
                <a:solidFill>
                  <a:srgbClr val="002060"/>
                </a:solidFill>
                <a:latin typeface="Arial"/>
                <a:cs typeface="Arial"/>
              </a:rPr>
              <a:t>answers</a:t>
            </a:r>
            <a:r>
              <a:rPr sz="4100" b="1" spc="10" dirty="0">
                <a:solidFill>
                  <a:srgbClr val="002060"/>
                </a:solidFill>
                <a:latin typeface="Arial"/>
                <a:cs typeface="Arial"/>
              </a:rPr>
              <a:t> </a:t>
            </a:r>
            <a:r>
              <a:rPr sz="4100" b="1" spc="5" dirty="0">
                <a:solidFill>
                  <a:srgbClr val="002060"/>
                </a:solidFill>
                <a:latin typeface="Arial"/>
                <a:cs typeface="Arial"/>
              </a:rPr>
              <a:t>were </a:t>
            </a:r>
            <a:r>
              <a:rPr sz="4100" b="1" spc="10" dirty="0">
                <a:solidFill>
                  <a:srgbClr val="002060"/>
                </a:solidFill>
                <a:latin typeface="Arial"/>
                <a:cs typeface="Arial"/>
              </a:rPr>
              <a:t> </a:t>
            </a:r>
            <a:r>
              <a:rPr sz="4100" b="1" dirty="0">
                <a:solidFill>
                  <a:srgbClr val="002060"/>
                </a:solidFill>
                <a:latin typeface="Arial"/>
                <a:cs typeface="Arial"/>
              </a:rPr>
              <a:t>written</a:t>
            </a:r>
            <a:r>
              <a:rPr sz="4100" b="1" spc="-5" dirty="0">
                <a:solidFill>
                  <a:srgbClr val="002060"/>
                </a:solidFill>
                <a:latin typeface="Arial"/>
                <a:cs typeface="Arial"/>
              </a:rPr>
              <a:t> </a:t>
            </a:r>
            <a:r>
              <a:rPr sz="4100" b="1" dirty="0">
                <a:solidFill>
                  <a:srgbClr val="002060"/>
                </a:solidFill>
                <a:latin typeface="Arial"/>
                <a:cs typeface="Arial"/>
              </a:rPr>
              <a:t>down</a:t>
            </a:r>
            <a:r>
              <a:rPr sz="4100" b="1" spc="10" dirty="0">
                <a:solidFill>
                  <a:srgbClr val="002060"/>
                </a:solidFill>
                <a:latin typeface="Arial"/>
                <a:cs typeface="Arial"/>
              </a:rPr>
              <a:t> </a:t>
            </a:r>
            <a:r>
              <a:rPr sz="4100" b="1" dirty="0">
                <a:solidFill>
                  <a:srgbClr val="002060"/>
                </a:solidFill>
                <a:latin typeface="Arial"/>
                <a:cs typeface="Arial"/>
              </a:rPr>
              <a:t>and</a:t>
            </a:r>
            <a:r>
              <a:rPr sz="4100" b="1" spc="5" dirty="0">
                <a:solidFill>
                  <a:srgbClr val="002060"/>
                </a:solidFill>
                <a:latin typeface="Arial"/>
                <a:cs typeface="Arial"/>
              </a:rPr>
              <a:t> </a:t>
            </a:r>
            <a:r>
              <a:rPr sz="4100" b="1" dirty="0">
                <a:solidFill>
                  <a:srgbClr val="002060"/>
                </a:solidFill>
                <a:latin typeface="Arial"/>
                <a:cs typeface="Arial"/>
              </a:rPr>
              <a:t>entered</a:t>
            </a:r>
            <a:r>
              <a:rPr sz="4100" b="1" spc="5" dirty="0">
                <a:solidFill>
                  <a:srgbClr val="002060"/>
                </a:solidFill>
                <a:latin typeface="Arial"/>
                <a:cs typeface="Arial"/>
              </a:rPr>
              <a:t> </a:t>
            </a:r>
            <a:r>
              <a:rPr sz="4100" b="1" dirty="0">
                <a:solidFill>
                  <a:srgbClr val="002060"/>
                </a:solidFill>
                <a:latin typeface="Arial"/>
                <a:cs typeface="Arial"/>
              </a:rPr>
              <a:t>into</a:t>
            </a:r>
            <a:r>
              <a:rPr sz="4100" b="1" spc="-5" dirty="0">
                <a:solidFill>
                  <a:srgbClr val="002060"/>
                </a:solidFill>
                <a:latin typeface="Arial"/>
                <a:cs typeface="Arial"/>
              </a:rPr>
              <a:t> </a:t>
            </a:r>
            <a:r>
              <a:rPr sz="4100" b="1" dirty="0">
                <a:solidFill>
                  <a:srgbClr val="002060"/>
                </a:solidFill>
                <a:latin typeface="Arial"/>
                <a:cs typeface="Arial"/>
              </a:rPr>
              <a:t>the</a:t>
            </a:r>
            <a:r>
              <a:rPr sz="4100" b="1" spc="-5" dirty="0">
                <a:solidFill>
                  <a:srgbClr val="002060"/>
                </a:solidFill>
                <a:latin typeface="Arial"/>
                <a:cs typeface="Arial"/>
              </a:rPr>
              <a:t> </a:t>
            </a:r>
            <a:r>
              <a:rPr sz="4100" b="1" spc="5" dirty="0">
                <a:solidFill>
                  <a:srgbClr val="002060"/>
                </a:solidFill>
                <a:latin typeface="Arial"/>
                <a:cs typeface="Arial"/>
              </a:rPr>
              <a:t>GBC</a:t>
            </a:r>
            <a:r>
              <a:rPr sz="4100" b="1" spc="10" dirty="0">
                <a:solidFill>
                  <a:srgbClr val="002060"/>
                </a:solidFill>
                <a:latin typeface="Arial"/>
                <a:cs typeface="Arial"/>
              </a:rPr>
              <a:t> </a:t>
            </a:r>
            <a:r>
              <a:rPr sz="4100" b="1" dirty="0">
                <a:solidFill>
                  <a:srgbClr val="002060"/>
                </a:solidFill>
                <a:latin typeface="Arial"/>
                <a:cs typeface="Arial"/>
              </a:rPr>
              <a:t>minutes</a:t>
            </a:r>
            <a:r>
              <a:rPr sz="4100" b="1" spc="5" dirty="0">
                <a:solidFill>
                  <a:srgbClr val="002060"/>
                </a:solidFill>
                <a:latin typeface="Arial"/>
                <a:cs typeface="Arial"/>
              </a:rPr>
              <a:t> </a:t>
            </a:r>
            <a:r>
              <a:rPr sz="4100" b="1" dirty="0">
                <a:solidFill>
                  <a:srgbClr val="002060"/>
                </a:solidFill>
                <a:latin typeface="Arial"/>
                <a:cs typeface="Arial"/>
              </a:rPr>
              <a:t>books </a:t>
            </a:r>
            <a:r>
              <a:rPr sz="4100" b="1" spc="-1125" dirty="0">
                <a:solidFill>
                  <a:srgbClr val="002060"/>
                </a:solidFill>
                <a:latin typeface="Arial"/>
                <a:cs typeface="Arial"/>
              </a:rPr>
              <a:t> </a:t>
            </a:r>
            <a:r>
              <a:rPr sz="4100" b="1" dirty="0">
                <a:solidFill>
                  <a:srgbClr val="002060"/>
                </a:solidFill>
                <a:latin typeface="Arial"/>
                <a:cs typeface="Arial"/>
              </a:rPr>
              <a:t>and </a:t>
            </a:r>
            <a:r>
              <a:rPr sz="4100" b="1" spc="-5" dirty="0">
                <a:solidFill>
                  <a:srgbClr val="002060"/>
                </a:solidFill>
                <a:latin typeface="Arial"/>
                <a:cs typeface="Arial"/>
              </a:rPr>
              <a:t>signed</a:t>
            </a:r>
            <a:r>
              <a:rPr sz="4100" b="1" dirty="0">
                <a:solidFill>
                  <a:srgbClr val="002060"/>
                </a:solidFill>
                <a:latin typeface="Arial"/>
                <a:cs typeface="Arial"/>
              </a:rPr>
              <a:t> by</a:t>
            </a:r>
            <a:r>
              <a:rPr sz="4100" b="1" spc="5" dirty="0">
                <a:solidFill>
                  <a:srgbClr val="002060"/>
                </a:solidFill>
                <a:latin typeface="Arial"/>
                <a:cs typeface="Arial"/>
              </a:rPr>
              <a:t> </a:t>
            </a:r>
            <a:r>
              <a:rPr sz="4100" b="1" spc="-5" dirty="0">
                <a:solidFill>
                  <a:srgbClr val="002060"/>
                </a:solidFill>
                <a:latin typeface="Arial"/>
                <a:cs typeface="Arial"/>
              </a:rPr>
              <a:t>all</a:t>
            </a:r>
            <a:r>
              <a:rPr sz="4100" b="1" spc="5" dirty="0">
                <a:solidFill>
                  <a:srgbClr val="002060"/>
                </a:solidFill>
                <a:latin typeface="Arial"/>
                <a:cs typeface="Arial"/>
              </a:rPr>
              <a:t> </a:t>
            </a:r>
            <a:r>
              <a:rPr sz="4100" b="1" dirty="0">
                <a:solidFill>
                  <a:srgbClr val="002060"/>
                </a:solidFill>
                <a:latin typeface="Arial"/>
                <a:cs typeface="Arial"/>
              </a:rPr>
              <a:t>the </a:t>
            </a:r>
            <a:r>
              <a:rPr sz="4100" b="1" spc="5" dirty="0">
                <a:solidFill>
                  <a:srgbClr val="002060"/>
                </a:solidFill>
                <a:latin typeface="Arial"/>
                <a:cs typeface="Arial"/>
              </a:rPr>
              <a:t>GBCs </a:t>
            </a:r>
            <a:r>
              <a:rPr sz="4100" b="1" spc="-5" dirty="0">
                <a:solidFill>
                  <a:srgbClr val="002060"/>
                </a:solidFill>
                <a:latin typeface="Arial"/>
                <a:cs typeface="Arial"/>
              </a:rPr>
              <a:t>present.</a:t>
            </a:r>
            <a:endParaRPr sz="4100">
              <a:latin typeface="Arial"/>
              <a:cs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046480" rIns="0" bIns="0" rtlCol="0">
            <a:spAutoFit/>
          </a:bodyPr>
          <a:lstStyle/>
          <a:p>
            <a:pPr marL="2561590" marR="5080">
              <a:lnSpc>
                <a:spcPts val="4800"/>
              </a:lnSpc>
              <a:spcBef>
                <a:spcPts val="320"/>
              </a:spcBef>
            </a:pPr>
            <a:r>
              <a:rPr dirty="0"/>
              <a:t>Doesn't</a:t>
            </a:r>
            <a:r>
              <a:rPr spc="15" dirty="0"/>
              <a:t> </a:t>
            </a:r>
            <a:r>
              <a:rPr dirty="0"/>
              <a:t>the</a:t>
            </a:r>
            <a:r>
              <a:rPr spc="-5" dirty="0"/>
              <a:t> July letter</a:t>
            </a:r>
            <a:r>
              <a:rPr spc="5" dirty="0"/>
              <a:t> prove</a:t>
            </a:r>
            <a:r>
              <a:rPr dirty="0"/>
              <a:t> that Srila</a:t>
            </a:r>
            <a:r>
              <a:rPr spc="-5" dirty="0"/>
              <a:t> </a:t>
            </a:r>
            <a:r>
              <a:rPr spc="5" dirty="0"/>
              <a:t>Prabhupada </a:t>
            </a:r>
            <a:r>
              <a:rPr spc="-1125" dirty="0"/>
              <a:t> </a:t>
            </a:r>
            <a:r>
              <a:rPr dirty="0"/>
              <a:t>wanted a</a:t>
            </a:r>
            <a:r>
              <a:rPr spc="5" dirty="0"/>
              <a:t> proxy</a:t>
            </a:r>
            <a:r>
              <a:rPr dirty="0"/>
              <a:t> system?</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718369" y="4252572"/>
            <a:ext cx="2340610" cy="2803525"/>
            <a:chOff x="1718369" y="4252572"/>
            <a:chExt cx="2340610" cy="2803525"/>
          </a:xfrm>
        </p:grpSpPr>
        <p:pic>
          <p:nvPicPr>
            <p:cNvPr id="3" name="object 3"/>
            <p:cNvPicPr/>
            <p:nvPr/>
          </p:nvPicPr>
          <p:blipFill>
            <a:blip r:embed="rId2" cstate="print"/>
            <a:stretch>
              <a:fillRect/>
            </a:stretch>
          </p:blipFill>
          <p:spPr>
            <a:xfrm>
              <a:off x="2164726" y="4530651"/>
              <a:ext cx="1463078" cy="1708202"/>
            </a:xfrm>
            <a:prstGeom prst="rect">
              <a:avLst/>
            </a:prstGeom>
          </p:spPr>
        </p:pic>
        <p:pic>
          <p:nvPicPr>
            <p:cNvPr id="4" name="object 4"/>
            <p:cNvPicPr/>
            <p:nvPr/>
          </p:nvPicPr>
          <p:blipFill>
            <a:blip r:embed="rId3" cstate="print"/>
            <a:stretch>
              <a:fillRect/>
            </a:stretch>
          </p:blipFill>
          <p:spPr>
            <a:xfrm>
              <a:off x="1718369" y="4252572"/>
              <a:ext cx="2340470" cy="2803413"/>
            </a:xfrm>
            <a:prstGeom prst="rect">
              <a:avLst/>
            </a:prstGeom>
          </p:spPr>
        </p:pic>
      </p:grpSp>
      <p:sp>
        <p:nvSpPr>
          <p:cNvPr id="5" name="object 5"/>
          <p:cNvSpPr txBox="1">
            <a:spLocks noGrp="1"/>
          </p:cNvSpPr>
          <p:nvPr>
            <p:ph type="title"/>
          </p:nvPr>
        </p:nvSpPr>
        <p:spPr>
          <a:prstGeom prst="rect">
            <a:avLst/>
          </a:prstGeom>
        </p:spPr>
        <p:txBody>
          <a:bodyPr vert="horz" wrap="square" lIns="0" tIns="40640" rIns="0" bIns="0" rtlCol="0">
            <a:spAutoFit/>
          </a:bodyPr>
          <a:lstStyle/>
          <a:p>
            <a:pPr marL="2561590" marR="5080">
              <a:lnSpc>
                <a:spcPts val="4800"/>
              </a:lnSpc>
              <a:spcBef>
                <a:spcPts val="320"/>
              </a:spcBef>
            </a:pPr>
            <a:r>
              <a:rPr spc="-5" dirty="0"/>
              <a:t>It</a:t>
            </a:r>
            <a:r>
              <a:rPr spc="-10" dirty="0"/>
              <a:t> </a:t>
            </a:r>
            <a:r>
              <a:rPr spc="5" dirty="0"/>
              <a:t>proves</a:t>
            </a:r>
            <a:r>
              <a:rPr dirty="0"/>
              <a:t> that he</a:t>
            </a:r>
            <a:r>
              <a:rPr spc="10" dirty="0"/>
              <a:t> </a:t>
            </a:r>
            <a:r>
              <a:rPr dirty="0"/>
              <a:t>wanted</a:t>
            </a:r>
            <a:r>
              <a:rPr spc="5" dirty="0"/>
              <a:t> </a:t>
            </a:r>
            <a:r>
              <a:rPr dirty="0"/>
              <a:t>a</a:t>
            </a:r>
            <a:r>
              <a:rPr spc="10" dirty="0"/>
              <a:t> </a:t>
            </a:r>
            <a:r>
              <a:rPr spc="5" dirty="0"/>
              <a:t>proxy</a:t>
            </a:r>
            <a:r>
              <a:rPr spc="10" dirty="0"/>
              <a:t> </a:t>
            </a:r>
            <a:r>
              <a:rPr dirty="0"/>
              <a:t>system</a:t>
            </a:r>
            <a:r>
              <a:rPr spc="10" dirty="0"/>
              <a:t> </a:t>
            </a:r>
            <a:r>
              <a:rPr dirty="0"/>
              <a:t>for</a:t>
            </a:r>
            <a:r>
              <a:rPr spc="5" dirty="0"/>
              <a:t> </a:t>
            </a:r>
            <a:r>
              <a:rPr dirty="0"/>
              <a:t>the </a:t>
            </a:r>
            <a:r>
              <a:rPr spc="5" dirty="0"/>
              <a:t> </a:t>
            </a:r>
            <a:r>
              <a:rPr dirty="0"/>
              <a:t>remainder</a:t>
            </a:r>
            <a:r>
              <a:rPr spc="20" dirty="0"/>
              <a:t> </a:t>
            </a:r>
            <a:r>
              <a:rPr dirty="0"/>
              <a:t>of</a:t>
            </a:r>
            <a:r>
              <a:rPr spc="5" dirty="0"/>
              <a:t> </a:t>
            </a:r>
            <a:r>
              <a:rPr dirty="0"/>
              <a:t>the</a:t>
            </a:r>
            <a:r>
              <a:rPr spc="5" dirty="0"/>
              <a:t> time</a:t>
            </a:r>
            <a:r>
              <a:rPr spc="10" dirty="0"/>
              <a:t> </a:t>
            </a:r>
            <a:r>
              <a:rPr dirty="0"/>
              <a:t>he</a:t>
            </a:r>
            <a:r>
              <a:rPr spc="15" dirty="0"/>
              <a:t> </a:t>
            </a:r>
            <a:r>
              <a:rPr dirty="0"/>
              <a:t>was</a:t>
            </a:r>
            <a:r>
              <a:rPr spc="20" dirty="0"/>
              <a:t> </a:t>
            </a:r>
            <a:r>
              <a:rPr spc="-5" dirty="0"/>
              <a:t>physically</a:t>
            </a:r>
            <a:r>
              <a:rPr spc="5" dirty="0"/>
              <a:t> </a:t>
            </a:r>
            <a:r>
              <a:rPr dirty="0"/>
              <a:t>on</a:t>
            </a:r>
            <a:r>
              <a:rPr spc="10" dirty="0"/>
              <a:t> </a:t>
            </a:r>
            <a:r>
              <a:rPr dirty="0"/>
              <a:t>the </a:t>
            </a:r>
            <a:r>
              <a:rPr spc="-5" dirty="0"/>
              <a:t>planet, </a:t>
            </a:r>
            <a:r>
              <a:rPr spc="-1120" dirty="0"/>
              <a:t> </a:t>
            </a:r>
            <a:r>
              <a:rPr dirty="0"/>
              <a:t>as</a:t>
            </a:r>
            <a:r>
              <a:rPr spc="10" dirty="0"/>
              <a:t> </a:t>
            </a:r>
            <a:r>
              <a:rPr dirty="0"/>
              <a:t>everyone</a:t>
            </a:r>
            <a:r>
              <a:rPr spc="10" dirty="0"/>
              <a:t> </a:t>
            </a:r>
            <a:r>
              <a:rPr dirty="0"/>
              <a:t>has</a:t>
            </a:r>
            <a:r>
              <a:rPr spc="15" dirty="0"/>
              <a:t> </a:t>
            </a:r>
            <a:r>
              <a:rPr dirty="0"/>
              <a:t>agreed</a:t>
            </a:r>
            <a:r>
              <a:rPr spc="15" dirty="0"/>
              <a:t> </a:t>
            </a:r>
            <a:r>
              <a:rPr spc="-5" dirty="0"/>
              <a:t>all</a:t>
            </a:r>
            <a:r>
              <a:rPr spc="10" dirty="0"/>
              <a:t> </a:t>
            </a:r>
            <a:r>
              <a:rPr spc="-5" dirty="0"/>
              <a:t>along.</a:t>
            </a:r>
            <a:r>
              <a:rPr spc="5" dirty="0"/>
              <a:t> </a:t>
            </a:r>
            <a:r>
              <a:rPr spc="-5" dirty="0"/>
              <a:t>It </a:t>
            </a:r>
            <a:r>
              <a:rPr dirty="0"/>
              <a:t>was</a:t>
            </a:r>
            <a:r>
              <a:rPr spc="10" dirty="0"/>
              <a:t> </a:t>
            </a:r>
            <a:r>
              <a:rPr spc="-5" dirty="0"/>
              <a:t>intended</a:t>
            </a:r>
            <a:r>
              <a:rPr dirty="0"/>
              <a:t> as</a:t>
            </a:r>
            <a:r>
              <a:rPr spc="10" dirty="0"/>
              <a:t> </a:t>
            </a:r>
            <a:r>
              <a:rPr dirty="0"/>
              <a:t>a </a:t>
            </a:r>
            <a:r>
              <a:rPr spc="-1120" dirty="0"/>
              <a:t> </a:t>
            </a:r>
            <a:r>
              <a:rPr dirty="0"/>
              <a:t>time-bound</a:t>
            </a:r>
            <a:r>
              <a:rPr spc="-5" dirty="0"/>
              <a:t> </a:t>
            </a:r>
            <a:r>
              <a:rPr dirty="0"/>
              <a:t>system,</a:t>
            </a:r>
            <a:r>
              <a:rPr spc="15" dirty="0"/>
              <a:t> </a:t>
            </a:r>
            <a:r>
              <a:rPr dirty="0"/>
              <a:t>put in </a:t>
            </a:r>
            <a:r>
              <a:rPr spc="-5" dirty="0"/>
              <a:t>place</a:t>
            </a:r>
            <a:r>
              <a:rPr dirty="0"/>
              <a:t> until Srila </a:t>
            </a:r>
            <a:r>
              <a:rPr spc="5" dirty="0"/>
              <a:t> </a:t>
            </a:r>
            <a:r>
              <a:rPr spc="-10" dirty="0"/>
              <a:t>Prabhupada’s</a:t>
            </a:r>
            <a:r>
              <a:rPr spc="-15" dirty="0"/>
              <a:t> </a:t>
            </a:r>
            <a:r>
              <a:rPr spc="-5" dirty="0"/>
              <a:t>physical</a:t>
            </a:r>
            <a:r>
              <a:rPr spc="5" dirty="0"/>
              <a:t> </a:t>
            </a:r>
            <a:r>
              <a:rPr spc="-5" dirty="0"/>
              <a:t>disappearance.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279483" y="6485128"/>
            <a:ext cx="3273425" cy="497840"/>
          </a:xfrm>
          <a:prstGeom prst="rect">
            <a:avLst/>
          </a:prstGeom>
        </p:spPr>
        <p:txBody>
          <a:bodyPr vert="horz" wrap="square" lIns="0" tIns="12700" rIns="0" bIns="0" rtlCol="0">
            <a:spAutoFit/>
          </a:bodyPr>
          <a:lstStyle/>
          <a:p>
            <a:pPr marL="12700">
              <a:lnSpc>
                <a:spcPct val="100000"/>
              </a:lnSpc>
              <a:spcBef>
                <a:spcPts val="100"/>
              </a:spcBef>
            </a:pPr>
            <a:r>
              <a:rPr sz="3100" b="1" spc="85" dirty="0">
                <a:solidFill>
                  <a:srgbClr val="002060"/>
                </a:solidFill>
                <a:latin typeface="Trebuchet MS"/>
                <a:cs typeface="Trebuchet MS"/>
              </a:rPr>
              <a:t>Sri</a:t>
            </a:r>
            <a:r>
              <a:rPr sz="3100" b="1" spc="160" dirty="0">
                <a:solidFill>
                  <a:srgbClr val="002060"/>
                </a:solidFill>
                <a:latin typeface="Trebuchet MS"/>
                <a:cs typeface="Trebuchet MS"/>
              </a:rPr>
              <a:t> </a:t>
            </a:r>
            <a:r>
              <a:rPr sz="3100" b="1" spc="215" dirty="0">
                <a:solidFill>
                  <a:srgbClr val="002060"/>
                </a:solidFill>
                <a:latin typeface="Trebuchet MS"/>
                <a:cs typeface="Trebuchet MS"/>
              </a:rPr>
              <a:t>Vishnusvami</a:t>
            </a:r>
            <a:endParaRPr sz="3100">
              <a:latin typeface="Trebuchet MS"/>
              <a:cs typeface="Trebuchet MS"/>
            </a:endParaRPr>
          </a:p>
        </p:txBody>
      </p:sp>
      <p:sp>
        <p:nvSpPr>
          <p:cNvPr id="3" name="object 3"/>
          <p:cNvSpPr txBox="1"/>
          <p:nvPr/>
        </p:nvSpPr>
        <p:spPr>
          <a:xfrm>
            <a:off x="6581098" y="6485128"/>
            <a:ext cx="2633980" cy="497840"/>
          </a:xfrm>
          <a:prstGeom prst="rect">
            <a:avLst/>
          </a:prstGeom>
        </p:spPr>
        <p:txBody>
          <a:bodyPr vert="horz" wrap="square" lIns="0" tIns="12700" rIns="0" bIns="0" rtlCol="0">
            <a:spAutoFit/>
          </a:bodyPr>
          <a:lstStyle/>
          <a:p>
            <a:pPr marL="12700">
              <a:lnSpc>
                <a:spcPct val="100000"/>
              </a:lnSpc>
              <a:spcBef>
                <a:spcPts val="100"/>
              </a:spcBef>
            </a:pPr>
            <a:r>
              <a:rPr sz="3100" b="1" spc="85" dirty="0">
                <a:solidFill>
                  <a:srgbClr val="002060"/>
                </a:solidFill>
                <a:latin typeface="Trebuchet MS"/>
                <a:cs typeface="Trebuchet MS"/>
              </a:rPr>
              <a:t>Sri</a:t>
            </a:r>
            <a:r>
              <a:rPr sz="3100" b="1" spc="165" dirty="0">
                <a:solidFill>
                  <a:srgbClr val="002060"/>
                </a:solidFill>
                <a:latin typeface="Trebuchet MS"/>
                <a:cs typeface="Trebuchet MS"/>
              </a:rPr>
              <a:t> </a:t>
            </a:r>
            <a:r>
              <a:rPr sz="3100" b="1" spc="180" dirty="0">
                <a:solidFill>
                  <a:srgbClr val="002060"/>
                </a:solidFill>
                <a:latin typeface="Trebuchet MS"/>
                <a:cs typeface="Trebuchet MS"/>
              </a:rPr>
              <a:t>Nimbarka</a:t>
            </a:r>
            <a:endParaRPr sz="3100">
              <a:latin typeface="Trebuchet MS"/>
              <a:cs typeface="Trebuchet MS"/>
            </a:endParaRPr>
          </a:p>
        </p:txBody>
      </p:sp>
      <p:sp>
        <p:nvSpPr>
          <p:cNvPr id="4" name="object 4"/>
          <p:cNvSpPr txBox="1"/>
          <p:nvPr/>
        </p:nvSpPr>
        <p:spPr>
          <a:xfrm>
            <a:off x="11362011" y="6485128"/>
            <a:ext cx="2680970" cy="497840"/>
          </a:xfrm>
          <a:prstGeom prst="rect">
            <a:avLst/>
          </a:prstGeom>
        </p:spPr>
        <p:txBody>
          <a:bodyPr vert="horz" wrap="square" lIns="0" tIns="12700" rIns="0" bIns="0" rtlCol="0">
            <a:spAutoFit/>
          </a:bodyPr>
          <a:lstStyle/>
          <a:p>
            <a:pPr marL="12700">
              <a:lnSpc>
                <a:spcPct val="100000"/>
              </a:lnSpc>
              <a:spcBef>
                <a:spcPts val="100"/>
              </a:spcBef>
            </a:pPr>
            <a:r>
              <a:rPr sz="3100" b="1" spc="85" dirty="0">
                <a:solidFill>
                  <a:srgbClr val="002060"/>
                </a:solidFill>
                <a:latin typeface="Trebuchet MS"/>
                <a:cs typeface="Trebuchet MS"/>
              </a:rPr>
              <a:t>Sri</a:t>
            </a:r>
            <a:r>
              <a:rPr sz="3100" b="1" spc="170" dirty="0">
                <a:solidFill>
                  <a:srgbClr val="002060"/>
                </a:solidFill>
                <a:latin typeface="Trebuchet MS"/>
                <a:cs typeface="Trebuchet MS"/>
              </a:rPr>
              <a:t> </a:t>
            </a:r>
            <a:r>
              <a:rPr sz="3100" b="1" spc="160" dirty="0">
                <a:solidFill>
                  <a:srgbClr val="002060"/>
                </a:solidFill>
                <a:latin typeface="Trebuchet MS"/>
                <a:cs typeface="Trebuchet MS"/>
              </a:rPr>
              <a:t>Ramanuja</a:t>
            </a:r>
            <a:endParaRPr sz="3100">
              <a:latin typeface="Trebuchet MS"/>
              <a:cs typeface="Trebuchet MS"/>
            </a:endParaRPr>
          </a:p>
        </p:txBody>
      </p:sp>
      <p:sp>
        <p:nvSpPr>
          <p:cNvPr id="5" name="object 5"/>
          <p:cNvSpPr txBox="1"/>
          <p:nvPr/>
        </p:nvSpPr>
        <p:spPr>
          <a:xfrm>
            <a:off x="16096577" y="6485128"/>
            <a:ext cx="2272030" cy="497840"/>
          </a:xfrm>
          <a:prstGeom prst="rect">
            <a:avLst/>
          </a:prstGeom>
        </p:spPr>
        <p:txBody>
          <a:bodyPr vert="horz" wrap="square" lIns="0" tIns="12700" rIns="0" bIns="0" rtlCol="0">
            <a:spAutoFit/>
          </a:bodyPr>
          <a:lstStyle/>
          <a:p>
            <a:pPr marL="12700">
              <a:lnSpc>
                <a:spcPct val="100000"/>
              </a:lnSpc>
              <a:spcBef>
                <a:spcPts val="100"/>
              </a:spcBef>
            </a:pPr>
            <a:r>
              <a:rPr sz="3100" b="1" spc="85" dirty="0">
                <a:solidFill>
                  <a:srgbClr val="002060"/>
                </a:solidFill>
                <a:latin typeface="Trebuchet MS"/>
                <a:cs typeface="Trebuchet MS"/>
              </a:rPr>
              <a:t>Sri</a:t>
            </a:r>
            <a:r>
              <a:rPr sz="3100" b="1" spc="70" dirty="0">
                <a:solidFill>
                  <a:srgbClr val="002060"/>
                </a:solidFill>
                <a:latin typeface="Trebuchet MS"/>
                <a:cs typeface="Trebuchet MS"/>
              </a:rPr>
              <a:t> </a:t>
            </a:r>
            <a:r>
              <a:rPr sz="3100" b="1" spc="265" dirty="0">
                <a:solidFill>
                  <a:srgbClr val="002060"/>
                </a:solidFill>
                <a:latin typeface="Trebuchet MS"/>
                <a:cs typeface="Trebuchet MS"/>
              </a:rPr>
              <a:t>Madhva</a:t>
            </a:r>
            <a:endParaRPr sz="3100">
              <a:latin typeface="Trebuchet MS"/>
              <a:cs typeface="Trebuchet MS"/>
            </a:endParaRPr>
          </a:p>
        </p:txBody>
      </p:sp>
      <p:sp>
        <p:nvSpPr>
          <p:cNvPr id="6" name="object 6"/>
          <p:cNvSpPr txBox="1"/>
          <p:nvPr/>
        </p:nvSpPr>
        <p:spPr>
          <a:xfrm>
            <a:off x="3849835" y="7693152"/>
            <a:ext cx="12412345" cy="1854200"/>
          </a:xfrm>
          <a:prstGeom prst="rect">
            <a:avLst/>
          </a:prstGeom>
        </p:spPr>
        <p:txBody>
          <a:bodyPr vert="horz" wrap="square" lIns="0" tIns="45719" rIns="0" bIns="0" rtlCol="0">
            <a:spAutoFit/>
          </a:bodyPr>
          <a:lstStyle/>
          <a:p>
            <a:pPr marL="12700" marR="5080" algn="ctr">
              <a:lnSpc>
                <a:spcPts val="4800"/>
              </a:lnSpc>
              <a:spcBef>
                <a:spcPts val="359"/>
              </a:spcBef>
            </a:pPr>
            <a:r>
              <a:rPr sz="4100" b="1" dirty="0">
                <a:solidFill>
                  <a:srgbClr val="002060"/>
                </a:solidFill>
                <a:latin typeface="Arial"/>
                <a:cs typeface="Arial"/>
              </a:rPr>
              <a:t>All four</a:t>
            </a:r>
            <a:r>
              <a:rPr sz="4100" b="1" spc="10" dirty="0">
                <a:solidFill>
                  <a:srgbClr val="002060"/>
                </a:solidFill>
                <a:latin typeface="Arial"/>
                <a:cs typeface="Arial"/>
              </a:rPr>
              <a:t> </a:t>
            </a:r>
            <a:r>
              <a:rPr sz="4100" b="1" spc="-55" dirty="0">
                <a:solidFill>
                  <a:srgbClr val="002060"/>
                </a:solidFill>
                <a:latin typeface="Arial"/>
                <a:cs typeface="Arial"/>
              </a:rPr>
              <a:t>Vaisnava</a:t>
            </a:r>
            <a:r>
              <a:rPr sz="4100" b="1" spc="-15" dirty="0">
                <a:solidFill>
                  <a:srgbClr val="002060"/>
                </a:solidFill>
                <a:latin typeface="Arial"/>
                <a:cs typeface="Arial"/>
              </a:rPr>
              <a:t> </a:t>
            </a:r>
            <a:r>
              <a:rPr sz="4100" b="1" dirty="0">
                <a:solidFill>
                  <a:srgbClr val="002060"/>
                </a:solidFill>
                <a:latin typeface="Arial"/>
                <a:cs typeface="Arial"/>
              </a:rPr>
              <a:t>sampradayas</a:t>
            </a:r>
            <a:r>
              <a:rPr sz="4100" b="1" spc="5" dirty="0">
                <a:solidFill>
                  <a:srgbClr val="002060"/>
                </a:solidFill>
                <a:latin typeface="Arial"/>
                <a:cs typeface="Arial"/>
              </a:rPr>
              <a:t> </a:t>
            </a:r>
            <a:r>
              <a:rPr sz="4100" b="1" dirty="0">
                <a:solidFill>
                  <a:srgbClr val="002060"/>
                </a:solidFill>
                <a:latin typeface="Arial"/>
                <a:cs typeface="Arial"/>
              </a:rPr>
              <a:t>teach</a:t>
            </a:r>
            <a:r>
              <a:rPr sz="4100" b="1" spc="10" dirty="0">
                <a:solidFill>
                  <a:srgbClr val="002060"/>
                </a:solidFill>
                <a:latin typeface="Arial"/>
                <a:cs typeface="Arial"/>
              </a:rPr>
              <a:t> </a:t>
            </a:r>
            <a:r>
              <a:rPr sz="4100" b="1" dirty="0">
                <a:solidFill>
                  <a:srgbClr val="002060"/>
                </a:solidFill>
                <a:latin typeface="Arial"/>
                <a:cs typeface="Arial"/>
              </a:rPr>
              <a:t>and</a:t>
            </a:r>
            <a:r>
              <a:rPr sz="4100" b="1" spc="15" dirty="0">
                <a:solidFill>
                  <a:srgbClr val="002060"/>
                </a:solidFill>
                <a:latin typeface="Arial"/>
                <a:cs typeface="Arial"/>
              </a:rPr>
              <a:t> </a:t>
            </a:r>
            <a:r>
              <a:rPr sz="4100" b="1" spc="-5" dirty="0">
                <a:solidFill>
                  <a:srgbClr val="002060"/>
                </a:solidFill>
                <a:latin typeface="Arial"/>
                <a:cs typeface="Arial"/>
              </a:rPr>
              <a:t>practice </a:t>
            </a:r>
            <a:r>
              <a:rPr sz="4100" b="1" spc="-1125" dirty="0">
                <a:solidFill>
                  <a:srgbClr val="002060"/>
                </a:solidFill>
                <a:latin typeface="Arial"/>
                <a:cs typeface="Arial"/>
              </a:rPr>
              <a:t> </a:t>
            </a:r>
            <a:r>
              <a:rPr sz="4100" b="1" dirty="0">
                <a:solidFill>
                  <a:srgbClr val="002060"/>
                </a:solidFill>
                <a:latin typeface="Arial"/>
                <a:cs typeface="Arial"/>
              </a:rPr>
              <a:t>the</a:t>
            </a:r>
            <a:r>
              <a:rPr sz="4100" b="1" spc="-5" dirty="0">
                <a:solidFill>
                  <a:srgbClr val="002060"/>
                </a:solidFill>
                <a:latin typeface="Arial"/>
                <a:cs typeface="Arial"/>
              </a:rPr>
              <a:t> </a:t>
            </a:r>
            <a:r>
              <a:rPr sz="4100" b="1" dirty="0">
                <a:solidFill>
                  <a:srgbClr val="002060"/>
                </a:solidFill>
                <a:latin typeface="Arial"/>
                <a:cs typeface="Arial"/>
              </a:rPr>
              <a:t>tradition of</a:t>
            </a:r>
            <a:r>
              <a:rPr sz="4100" b="1" spc="5" dirty="0">
                <a:solidFill>
                  <a:srgbClr val="002060"/>
                </a:solidFill>
                <a:latin typeface="Arial"/>
                <a:cs typeface="Arial"/>
              </a:rPr>
              <a:t> </a:t>
            </a:r>
            <a:r>
              <a:rPr sz="4100" b="1" spc="-5" dirty="0">
                <a:solidFill>
                  <a:srgbClr val="002060"/>
                </a:solidFill>
                <a:latin typeface="Arial"/>
                <a:cs typeface="Arial"/>
              </a:rPr>
              <a:t>accepting</a:t>
            </a:r>
            <a:r>
              <a:rPr sz="4100" b="1" dirty="0">
                <a:solidFill>
                  <a:srgbClr val="002060"/>
                </a:solidFill>
                <a:latin typeface="Arial"/>
                <a:cs typeface="Arial"/>
              </a:rPr>
              <a:t> </a:t>
            </a:r>
            <a:r>
              <a:rPr sz="4100" b="1" spc="-5" dirty="0">
                <a:solidFill>
                  <a:srgbClr val="002060"/>
                </a:solidFill>
                <a:latin typeface="Arial"/>
                <a:cs typeface="Arial"/>
              </a:rPr>
              <a:t>initiation </a:t>
            </a:r>
            <a:r>
              <a:rPr sz="4100" b="1" dirty="0">
                <a:solidFill>
                  <a:srgbClr val="002060"/>
                </a:solidFill>
                <a:latin typeface="Arial"/>
                <a:cs typeface="Arial"/>
              </a:rPr>
              <a:t>in</a:t>
            </a:r>
            <a:endParaRPr sz="4100">
              <a:latin typeface="Arial"/>
              <a:cs typeface="Arial"/>
            </a:endParaRPr>
          </a:p>
          <a:p>
            <a:pPr marR="1270" algn="ctr">
              <a:lnSpc>
                <a:spcPts val="4540"/>
              </a:lnSpc>
            </a:pPr>
            <a:r>
              <a:rPr sz="4100" b="1" dirty="0">
                <a:solidFill>
                  <a:srgbClr val="002060"/>
                </a:solidFill>
                <a:latin typeface="Arial"/>
                <a:cs typeface="Arial"/>
              </a:rPr>
              <a:t>an</a:t>
            </a:r>
            <a:r>
              <a:rPr sz="4100" b="1" spc="-30" dirty="0">
                <a:solidFill>
                  <a:srgbClr val="002060"/>
                </a:solidFill>
                <a:latin typeface="Arial"/>
                <a:cs typeface="Arial"/>
              </a:rPr>
              <a:t> </a:t>
            </a:r>
            <a:r>
              <a:rPr sz="4100" b="1" dirty="0">
                <a:solidFill>
                  <a:srgbClr val="002060"/>
                </a:solidFill>
                <a:latin typeface="Arial"/>
                <a:cs typeface="Arial"/>
              </a:rPr>
              <a:t>ongoing</a:t>
            </a:r>
            <a:r>
              <a:rPr sz="4100" b="1" spc="-25" dirty="0">
                <a:solidFill>
                  <a:srgbClr val="002060"/>
                </a:solidFill>
                <a:latin typeface="Arial"/>
                <a:cs typeface="Arial"/>
              </a:rPr>
              <a:t> </a:t>
            </a:r>
            <a:r>
              <a:rPr sz="4100" b="1" spc="-5" dirty="0">
                <a:solidFill>
                  <a:srgbClr val="002060"/>
                </a:solidFill>
                <a:latin typeface="Arial"/>
                <a:cs typeface="Arial"/>
              </a:rPr>
              <a:t>disciplic</a:t>
            </a:r>
            <a:r>
              <a:rPr sz="4100" b="1" spc="-25" dirty="0">
                <a:solidFill>
                  <a:srgbClr val="002060"/>
                </a:solidFill>
                <a:latin typeface="Arial"/>
                <a:cs typeface="Arial"/>
              </a:rPr>
              <a:t> </a:t>
            </a:r>
            <a:r>
              <a:rPr sz="4100" b="1" dirty="0">
                <a:solidFill>
                  <a:srgbClr val="002060"/>
                </a:solidFill>
                <a:latin typeface="Arial"/>
                <a:cs typeface="Arial"/>
              </a:rPr>
              <a:t>line.</a:t>
            </a:r>
            <a:endParaRPr sz="4100">
              <a:latin typeface="Arial"/>
              <a:cs typeface="Arial"/>
            </a:endParaRPr>
          </a:p>
        </p:txBody>
      </p:sp>
      <p:grpSp>
        <p:nvGrpSpPr>
          <p:cNvPr id="7" name="object 7"/>
          <p:cNvGrpSpPr/>
          <p:nvPr/>
        </p:nvGrpSpPr>
        <p:grpSpPr>
          <a:xfrm>
            <a:off x="10825617" y="1451858"/>
            <a:ext cx="3609975" cy="4855210"/>
            <a:chOff x="10825617" y="1451858"/>
            <a:chExt cx="3609975" cy="4855210"/>
          </a:xfrm>
        </p:grpSpPr>
        <p:pic>
          <p:nvPicPr>
            <p:cNvPr id="8" name="object 8"/>
            <p:cNvPicPr/>
            <p:nvPr/>
          </p:nvPicPr>
          <p:blipFill>
            <a:blip r:embed="rId2" cstate="print"/>
            <a:stretch>
              <a:fillRect/>
            </a:stretch>
          </p:blipFill>
          <p:spPr>
            <a:xfrm>
              <a:off x="10867500" y="1493742"/>
              <a:ext cx="3525892" cy="4771320"/>
            </a:xfrm>
            <a:prstGeom prst="rect">
              <a:avLst/>
            </a:prstGeom>
          </p:spPr>
        </p:pic>
        <p:pic>
          <p:nvPicPr>
            <p:cNvPr id="9" name="object 9"/>
            <p:cNvPicPr/>
            <p:nvPr/>
          </p:nvPicPr>
          <p:blipFill>
            <a:blip r:embed="rId3" cstate="print"/>
            <a:stretch>
              <a:fillRect/>
            </a:stretch>
          </p:blipFill>
          <p:spPr>
            <a:xfrm>
              <a:off x="10825617" y="1451858"/>
              <a:ext cx="3609660" cy="4855086"/>
            </a:xfrm>
            <a:prstGeom prst="rect">
              <a:avLst/>
            </a:prstGeom>
          </p:spPr>
        </p:pic>
      </p:grpSp>
      <p:grpSp>
        <p:nvGrpSpPr>
          <p:cNvPr id="10" name="object 10"/>
          <p:cNvGrpSpPr/>
          <p:nvPr/>
        </p:nvGrpSpPr>
        <p:grpSpPr>
          <a:xfrm>
            <a:off x="5625272" y="1451858"/>
            <a:ext cx="4367530" cy="4855210"/>
            <a:chOff x="5625272" y="1451858"/>
            <a:chExt cx="4367530" cy="4855210"/>
          </a:xfrm>
        </p:grpSpPr>
        <p:pic>
          <p:nvPicPr>
            <p:cNvPr id="11" name="object 11"/>
            <p:cNvPicPr/>
            <p:nvPr/>
          </p:nvPicPr>
          <p:blipFill>
            <a:blip r:embed="rId4" cstate="print"/>
            <a:stretch>
              <a:fillRect/>
            </a:stretch>
          </p:blipFill>
          <p:spPr>
            <a:xfrm>
              <a:off x="5667155" y="1493742"/>
              <a:ext cx="4283247" cy="4771320"/>
            </a:xfrm>
            <a:prstGeom prst="rect">
              <a:avLst/>
            </a:prstGeom>
          </p:spPr>
        </p:pic>
        <p:pic>
          <p:nvPicPr>
            <p:cNvPr id="12" name="object 12"/>
            <p:cNvPicPr/>
            <p:nvPr/>
          </p:nvPicPr>
          <p:blipFill>
            <a:blip r:embed="rId5" cstate="print"/>
            <a:stretch>
              <a:fillRect/>
            </a:stretch>
          </p:blipFill>
          <p:spPr>
            <a:xfrm>
              <a:off x="5625272" y="1451858"/>
              <a:ext cx="4367014" cy="4855086"/>
            </a:xfrm>
            <a:prstGeom prst="rect">
              <a:avLst/>
            </a:prstGeom>
          </p:spPr>
        </p:pic>
      </p:grpSp>
      <p:grpSp>
        <p:nvGrpSpPr>
          <p:cNvPr id="13" name="object 13"/>
          <p:cNvGrpSpPr/>
          <p:nvPr/>
        </p:nvGrpSpPr>
        <p:grpSpPr>
          <a:xfrm>
            <a:off x="987331" y="1451858"/>
            <a:ext cx="3905250" cy="4855210"/>
            <a:chOff x="987331" y="1451858"/>
            <a:chExt cx="3905250" cy="4855210"/>
          </a:xfrm>
        </p:grpSpPr>
        <p:pic>
          <p:nvPicPr>
            <p:cNvPr id="14" name="object 14"/>
            <p:cNvPicPr/>
            <p:nvPr/>
          </p:nvPicPr>
          <p:blipFill>
            <a:blip r:embed="rId6" cstate="print"/>
            <a:stretch>
              <a:fillRect/>
            </a:stretch>
          </p:blipFill>
          <p:spPr>
            <a:xfrm>
              <a:off x="1029214" y="1493742"/>
              <a:ext cx="3821186" cy="4771320"/>
            </a:xfrm>
            <a:prstGeom prst="rect">
              <a:avLst/>
            </a:prstGeom>
          </p:spPr>
        </p:pic>
        <p:pic>
          <p:nvPicPr>
            <p:cNvPr id="15" name="object 15"/>
            <p:cNvPicPr/>
            <p:nvPr/>
          </p:nvPicPr>
          <p:blipFill>
            <a:blip r:embed="rId7" cstate="print"/>
            <a:stretch>
              <a:fillRect/>
            </a:stretch>
          </p:blipFill>
          <p:spPr>
            <a:xfrm>
              <a:off x="987331" y="1451858"/>
              <a:ext cx="3904954" cy="4855086"/>
            </a:xfrm>
            <a:prstGeom prst="rect">
              <a:avLst/>
            </a:prstGeom>
          </p:spPr>
        </p:pic>
      </p:grpSp>
      <p:grpSp>
        <p:nvGrpSpPr>
          <p:cNvPr id="16" name="object 16"/>
          <p:cNvGrpSpPr/>
          <p:nvPr/>
        </p:nvGrpSpPr>
        <p:grpSpPr>
          <a:xfrm>
            <a:off x="15268626" y="1451858"/>
            <a:ext cx="3941445" cy="4855210"/>
            <a:chOff x="15268626" y="1451858"/>
            <a:chExt cx="3941445" cy="4855210"/>
          </a:xfrm>
        </p:grpSpPr>
        <p:pic>
          <p:nvPicPr>
            <p:cNvPr id="17" name="object 17"/>
            <p:cNvPicPr/>
            <p:nvPr/>
          </p:nvPicPr>
          <p:blipFill>
            <a:blip r:embed="rId8" cstate="print"/>
            <a:stretch>
              <a:fillRect/>
            </a:stretch>
          </p:blipFill>
          <p:spPr>
            <a:xfrm>
              <a:off x="15310510" y="1493742"/>
              <a:ext cx="3857663" cy="4771320"/>
            </a:xfrm>
            <a:prstGeom prst="rect">
              <a:avLst/>
            </a:prstGeom>
          </p:spPr>
        </p:pic>
        <p:pic>
          <p:nvPicPr>
            <p:cNvPr id="18" name="object 18"/>
            <p:cNvPicPr/>
            <p:nvPr/>
          </p:nvPicPr>
          <p:blipFill>
            <a:blip r:embed="rId9" cstate="print"/>
            <a:stretch>
              <a:fillRect/>
            </a:stretch>
          </p:blipFill>
          <p:spPr>
            <a:xfrm>
              <a:off x="15268626" y="1451858"/>
              <a:ext cx="3941429" cy="4855086"/>
            </a:xfrm>
            <a:prstGeom prst="rect">
              <a:avLst/>
            </a:prstGeom>
          </p:spPr>
        </p:pic>
      </p:grpSp>
      <p:sp>
        <p:nvSpPr>
          <p:cNvPr id="19" name="object 19"/>
          <p:cNvSpPr txBox="1">
            <a:spLocks noGrp="1"/>
          </p:cNvSpPr>
          <p:nvPr>
            <p:ph type="title"/>
          </p:nvPr>
        </p:nvSpPr>
        <p:spPr>
          <a:xfrm>
            <a:off x="2170807" y="667512"/>
            <a:ext cx="1534795" cy="650240"/>
          </a:xfrm>
          <a:prstGeom prst="rect">
            <a:avLst/>
          </a:prstGeom>
        </p:spPr>
        <p:txBody>
          <a:bodyPr vert="horz" wrap="square" lIns="0" tIns="12700" rIns="0" bIns="0" rtlCol="0">
            <a:spAutoFit/>
          </a:bodyPr>
          <a:lstStyle/>
          <a:p>
            <a:pPr marL="12700">
              <a:lnSpc>
                <a:spcPct val="100000"/>
              </a:lnSpc>
              <a:spcBef>
                <a:spcPts val="100"/>
              </a:spcBef>
            </a:pPr>
            <a:r>
              <a:rPr spc="10" dirty="0"/>
              <a:t>R</a:t>
            </a:r>
            <a:r>
              <a:rPr dirty="0"/>
              <a:t>ud</a:t>
            </a:r>
            <a:r>
              <a:rPr spc="15" dirty="0"/>
              <a:t>r</a:t>
            </a:r>
            <a:r>
              <a:rPr dirty="0"/>
              <a:t>a</a:t>
            </a:r>
          </a:p>
        </p:txBody>
      </p:sp>
      <p:sp>
        <p:nvSpPr>
          <p:cNvPr id="20" name="object 20"/>
          <p:cNvSpPr txBox="1"/>
          <p:nvPr/>
        </p:nvSpPr>
        <p:spPr>
          <a:xfrm>
            <a:off x="6933851" y="667512"/>
            <a:ext cx="1971039" cy="650240"/>
          </a:xfrm>
          <a:prstGeom prst="rect">
            <a:avLst/>
          </a:prstGeom>
        </p:spPr>
        <p:txBody>
          <a:bodyPr vert="horz" wrap="square" lIns="0" tIns="12700" rIns="0" bIns="0" rtlCol="0">
            <a:spAutoFit/>
          </a:bodyPr>
          <a:lstStyle/>
          <a:p>
            <a:pPr marL="12700">
              <a:lnSpc>
                <a:spcPct val="100000"/>
              </a:lnSpc>
              <a:spcBef>
                <a:spcPts val="100"/>
              </a:spcBef>
            </a:pPr>
            <a:r>
              <a:rPr sz="4100" b="1" spc="10" dirty="0">
                <a:solidFill>
                  <a:srgbClr val="002060"/>
                </a:solidFill>
                <a:latin typeface="Arial"/>
                <a:cs typeface="Arial"/>
              </a:rPr>
              <a:t>K</a:t>
            </a:r>
            <a:r>
              <a:rPr sz="4100" b="1" dirty="0">
                <a:solidFill>
                  <a:srgbClr val="002060"/>
                </a:solidFill>
                <a:latin typeface="Arial"/>
                <a:cs typeface="Arial"/>
              </a:rPr>
              <a:t>u</a:t>
            </a:r>
            <a:r>
              <a:rPr sz="4100" b="1" spc="15" dirty="0">
                <a:solidFill>
                  <a:srgbClr val="002060"/>
                </a:solidFill>
                <a:latin typeface="Arial"/>
                <a:cs typeface="Arial"/>
              </a:rPr>
              <a:t>m</a:t>
            </a:r>
            <a:r>
              <a:rPr sz="4100" b="1" dirty="0">
                <a:solidFill>
                  <a:srgbClr val="002060"/>
                </a:solidFill>
                <a:latin typeface="Arial"/>
                <a:cs typeface="Arial"/>
              </a:rPr>
              <a:t>a</a:t>
            </a:r>
            <a:r>
              <a:rPr sz="4100" b="1" spc="15" dirty="0">
                <a:solidFill>
                  <a:srgbClr val="002060"/>
                </a:solidFill>
                <a:latin typeface="Arial"/>
                <a:cs typeface="Arial"/>
              </a:rPr>
              <a:t>r</a:t>
            </a:r>
            <a:r>
              <a:rPr sz="4100" b="1" dirty="0">
                <a:solidFill>
                  <a:srgbClr val="002060"/>
                </a:solidFill>
                <a:latin typeface="Arial"/>
                <a:cs typeface="Arial"/>
              </a:rPr>
              <a:t>a</a:t>
            </a:r>
            <a:endParaRPr sz="4100">
              <a:latin typeface="Arial"/>
              <a:cs typeface="Arial"/>
            </a:endParaRPr>
          </a:p>
        </p:txBody>
      </p:sp>
      <p:sp>
        <p:nvSpPr>
          <p:cNvPr id="21" name="object 21"/>
          <p:cNvSpPr txBox="1"/>
          <p:nvPr/>
        </p:nvSpPr>
        <p:spPr>
          <a:xfrm>
            <a:off x="11643069" y="667512"/>
            <a:ext cx="2139950" cy="650240"/>
          </a:xfrm>
          <a:prstGeom prst="rect">
            <a:avLst/>
          </a:prstGeom>
        </p:spPr>
        <p:txBody>
          <a:bodyPr vert="horz" wrap="square" lIns="0" tIns="12700" rIns="0" bIns="0" rtlCol="0">
            <a:spAutoFit/>
          </a:bodyPr>
          <a:lstStyle/>
          <a:p>
            <a:pPr marL="12700">
              <a:lnSpc>
                <a:spcPct val="100000"/>
              </a:lnSpc>
              <a:spcBef>
                <a:spcPts val="100"/>
              </a:spcBef>
            </a:pPr>
            <a:r>
              <a:rPr sz="4100" b="1" dirty="0">
                <a:solidFill>
                  <a:srgbClr val="002060"/>
                </a:solidFill>
                <a:latin typeface="Arial"/>
                <a:cs typeface="Arial"/>
              </a:rPr>
              <a:t>La</a:t>
            </a:r>
            <a:r>
              <a:rPr sz="4100" b="1" spc="-5" dirty="0">
                <a:solidFill>
                  <a:srgbClr val="002060"/>
                </a:solidFill>
                <a:latin typeface="Arial"/>
                <a:cs typeface="Arial"/>
              </a:rPr>
              <a:t>ks</a:t>
            </a:r>
            <a:r>
              <a:rPr sz="4100" b="1" dirty="0">
                <a:solidFill>
                  <a:srgbClr val="002060"/>
                </a:solidFill>
                <a:latin typeface="Arial"/>
                <a:cs typeface="Arial"/>
              </a:rPr>
              <a:t>h</a:t>
            </a:r>
            <a:r>
              <a:rPr sz="4100" b="1" spc="10" dirty="0">
                <a:solidFill>
                  <a:srgbClr val="002060"/>
                </a:solidFill>
                <a:latin typeface="Arial"/>
                <a:cs typeface="Arial"/>
              </a:rPr>
              <a:t>m</a:t>
            </a:r>
            <a:r>
              <a:rPr sz="4100" b="1" dirty="0">
                <a:solidFill>
                  <a:srgbClr val="002060"/>
                </a:solidFill>
                <a:latin typeface="Arial"/>
                <a:cs typeface="Arial"/>
              </a:rPr>
              <a:t>i</a:t>
            </a:r>
            <a:endParaRPr sz="4100">
              <a:latin typeface="Arial"/>
              <a:cs typeface="Arial"/>
            </a:endParaRPr>
          </a:p>
        </p:txBody>
      </p:sp>
      <p:sp>
        <p:nvSpPr>
          <p:cNvPr id="22" name="object 22"/>
          <p:cNvSpPr txBox="1"/>
          <p:nvPr/>
        </p:nvSpPr>
        <p:spPr>
          <a:xfrm>
            <a:off x="16251897" y="667512"/>
            <a:ext cx="1971039" cy="650240"/>
          </a:xfrm>
          <a:prstGeom prst="rect">
            <a:avLst/>
          </a:prstGeom>
        </p:spPr>
        <p:txBody>
          <a:bodyPr vert="horz" wrap="square" lIns="0" tIns="12700" rIns="0" bIns="0" rtlCol="0">
            <a:spAutoFit/>
          </a:bodyPr>
          <a:lstStyle/>
          <a:p>
            <a:pPr marL="12700">
              <a:lnSpc>
                <a:spcPct val="100000"/>
              </a:lnSpc>
              <a:spcBef>
                <a:spcPts val="100"/>
              </a:spcBef>
            </a:pPr>
            <a:r>
              <a:rPr sz="4100" b="1" spc="10" dirty="0">
                <a:solidFill>
                  <a:srgbClr val="002060"/>
                </a:solidFill>
                <a:latin typeface="Arial"/>
                <a:cs typeface="Arial"/>
              </a:rPr>
              <a:t>B</a:t>
            </a:r>
            <a:r>
              <a:rPr sz="4100" b="1" spc="15" dirty="0">
                <a:solidFill>
                  <a:srgbClr val="002060"/>
                </a:solidFill>
                <a:latin typeface="Arial"/>
                <a:cs typeface="Arial"/>
              </a:rPr>
              <a:t>r</a:t>
            </a:r>
            <a:r>
              <a:rPr sz="4100" b="1" dirty="0">
                <a:solidFill>
                  <a:srgbClr val="002060"/>
                </a:solidFill>
                <a:latin typeface="Arial"/>
                <a:cs typeface="Arial"/>
              </a:rPr>
              <a:t>ah</a:t>
            </a:r>
            <a:r>
              <a:rPr sz="4100" b="1" spc="15" dirty="0">
                <a:solidFill>
                  <a:srgbClr val="002060"/>
                </a:solidFill>
                <a:latin typeface="Arial"/>
                <a:cs typeface="Arial"/>
              </a:rPr>
              <a:t>m</a:t>
            </a:r>
            <a:r>
              <a:rPr sz="4100" b="1" dirty="0">
                <a:solidFill>
                  <a:srgbClr val="002060"/>
                </a:solidFill>
                <a:latin typeface="Arial"/>
                <a:cs typeface="Arial"/>
              </a:rPr>
              <a:t>a</a:t>
            </a:r>
            <a:endParaRPr sz="4100">
              <a:latin typeface="Arial"/>
              <a:cs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15430" y="4703064"/>
            <a:ext cx="13745210" cy="1869439"/>
          </a:xfrm>
          <a:prstGeom prst="rect">
            <a:avLst/>
          </a:prstGeom>
        </p:spPr>
        <p:txBody>
          <a:bodyPr vert="horz" wrap="square" lIns="0" tIns="40640" rIns="0" bIns="0" rtlCol="0">
            <a:spAutoFit/>
          </a:bodyPr>
          <a:lstStyle/>
          <a:p>
            <a:pPr marL="12700" marR="5080">
              <a:lnSpc>
                <a:spcPts val="4800"/>
              </a:lnSpc>
              <a:spcBef>
                <a:spcPts val="320"/>
              </a:spcBef>
            </a:pPr>
            <a:r>
              <a:rPr dirty="0"/>
              <a:t>Srila Prabhupada's</a:t>
            </a:r>
            <a:r>
              <a:rPr spc="15" dirty="0"/>
              <a:t> </a:t>
            </a:r>
            <a:r>
              <a:rPr dirty="0"/>
              <a:t>will</a:t>
            </a:r>
            <a:r>
              <a:rPr spc="15" dirty="0"/>
              <a:t> </a:t>
            </a:r>
            <a:r>
              <a:rPr dirty="0"/>
              <a:t>mentions</a:t>
            </a:r>
            <a:r>
              <a:rPr spc="5" dirty="0"/>
              <a:t> </a:t>
            </a:r>
            <a:r>
              <a:rPr dirty="0"/>
              <a:t>his</a:t>
            </a:r>
            <a:r>
              <a:rPr spc="5" dirty="0"/>
              <a:t> </a:t>
            </a:r>
            <a:r>
              <a:rPr spc="-5" dirty="0"/>
              <a:t>initiated</a:t>
            </a:r>
            <a:r>
              <a:rPr spc="10" dirty="0"/>
              <a:t> </a:t>
            </a:r>
            <a:r>
              <a:rPr spc="-5" dirty="0"/>
              <a:t>disciples. </a:t>
            </a:r>
            <a:r>
              <a:rPr spc="-1120" dirty="0"/>
              <a:t> </a:t>
            </a:r>
            <a:r>
              <a:rPr dirty="0"/>
              <a:t>Doesn't</a:t>
            </a:r>
            <a:r>
              <a:rPr spc="10" dirty="0"/>
              <a:t> </a:t>
            </a:r>
            <a:r>
              <a:rPr dirty="0"/>
              <a:t>that </a:t>
            </a:r>
            <a:r>
              <a:rPr spc="-5" dirty="0"/>
              <a:t>indicate</a:t>
            </a:r>
            <a:r>
              <a:rPr dirty="0"/>
              <a:t> that even</a:t>
            </a:r>
            <a:r>
              <a:rPr spc="5" dirty="0"/>
              <a:t> </a:t>
            </a:r>
            <a:r>
              <a:rPr dirty="0"/>
              <a:t>in</a:t>
            </a:r>
            <a:r>
              <a:rPr spc="-5" dirty="0"/>
              <a:t> </a:t>
            </a:r>
            <a:r>
              <a:rPr dirty="0"/>
              <a:t>the future everyone </a:t>
            </a:r>
            <a:r>
              <a:rPr spc="5" dirty="0"/>
              <a:t> </a:t>
            </a:r>
            <a:r>
              <a:rPr dirty="0"/>
              <a:t>will</a:t>
            </a:r>
            <a:r>
              <a:rPr spc="-5" dirty="0"/>
              <a:t> </a:t>
            </a:r>
            <a:r>
              <a:rPr dirty="0"/>
              <a:t>be</a:t>
            </a:r>
            <a:r>
              <a:rPr spc="5" dirty="0"/>
              <a:t> </a:t>
            </a:r>
            <a:r>
              <a:rPr spc="-10" dirty="0"/>
              <a:t>Prabhupada’s </a:t>
            </a:r>
            <a:r>
              <a:rPr spc="-5" dirty="0"/>
              <a:t>disciple?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718369" y="4252572"/>
            <a:ext cx="2340610" cy="2803525"/>
            <a:chOff x="1718369" y="4252572"/>
            <a:chExt cx="2340610" cy="2803525"/>
          </a:xfrm>
        </p:grpSpPr>
        <p:pic>
          <p:nvPicPr>
            <p:cNvPr id="3" name="object 3"/>
            <p:cNvPicPr/>
            <p:nvPr/>
          </p:nvPicPr>
          <p:blipFill>
            <a:blip r:embed="rId2" cstate="print"/>
            <a:stretch>
              <a:fillRect/>
            </a:stretch>
          </p:blipFill>
          <p:spPr>
            <a:xfrm>
              <a:off x="2164726" y="4530651"/>
              <a:ext cx="1463078" cy="1708202"/>
            </a:xfrm>
            <a:prstGeom prst="rect">
              <a:avLst/>
            </a:prstGeom>
          </p:spPr>
        </p:pic>
        <p:pic>
          <p:nvPicPr>
            <p:cNvPr id="4" name="object 4"/>
            <p:cNvPicPr/>
            <p:nvPr/>
          </p:nvPicPr>
          <p:blipFill>
            <a:blip r:embed="rId3" cstate="print"/>
            <a:stretch>
              <a:fillRect/>
            </a:stretch>
          </p:blipFill>
          <p:spPr>
            <a:xfrm>
              <a:off x="1718369" y="4252572"/>
              <a:ext cx="2340470" cy="2803413"/>
            </a:xfrm>
            <a:prstGeom prst="rect">
              <a:avLst/>
            </a:prstGeom>
          </p:spPr>
        </p:pic>
      </p:grpSp>
      <p:sp>
        <p:nvSpPr>
          <p:cNvPr id="5" name="object 5"/>
          <p:cNvSpPr txBox="1"/>
          <p:nvPr/>
        </p:nvSpPr>
        <p:spPr>
          <a:xfrm>
            <a:off x="4615430" y="1615440"/>
            <a:ext cx="13481685" cy="8078470"/>
          </a:xfrm>
          <a:prstGeom prst="rect">
            <a:avLst/>
          </a:prstGeom>
        </p:spPr>
        <p:txBody>
          <a:bodyPr vert="horz" wrap="square" lIns="0" tIns="45719" rIns="0" bIns="0" rtlCol="0">
            <a:spAutoFit/>
          </a:bodyPr>
          <a:lstStyle/>
          <a:p>
            <a:pPr marL="12700" marR="5080">
              <a:lnSpc>
                <a:spcPts val="4800"/>
              </a:lnSpc>
              <a:spcBef>
                <a:spcPts val="359"/>
              </a:spcBef>
            </a:pPr>
            <a:r>
              <a:rPr sz="4100" b="1" dirty="0">
                <a:solidFill>
                  <a:srgbClr val="002060"/>
                </a:solidFill>
                <a:latin typeface="Arial"/>
                <a:cs typeface="Arial"/>
              </a:rPr>
              <a:t>Again, history and</a:t>
            </a:r>
            <a:r>
              <a:rPr sz="4100" b="1" spc="10" dirty="0">
                <a:solidFill>
                  <a:srgbClr val="002060"/>
                </a:solidFill>
                <a:latin typeface="Arial"/>
                <a:cs typeface="Arial"/>
              </a:rPr>
              <a:t> </a:t>
            </a:r>
            <a:r>
              <a:rPr sz="4100" b="1" spc="-5" dirty="0">
                <a:solidFill>
                  <a:srgbClr val="002060"/>
                </a:solidFill>
                <a:latin typeface="Arial"/>
                <a:cs typeface="Arial"/>
              </a:rPr>
              <a:t>context</a:t>
            </a:r>
            <a:r>
              <a:rPr sz="4100" b="1" spc="5" dirty="0">
                <a:solidFill>
                  <a:srgbClr val="002060"/>
                </a:solidFill>
                <a:latin typeface="Arial"/>
                <a:cs typeface="Arial"/>
              </a:rPr>
              <a:t> </a:t>
            </a:r>
            <a:r>
              <a:rPr sz="4100" b="1" dirty="0">
                <a:solidFill>
                  <a:srgbClr val="002060"/>
                </a:solidFill>
                <a:latin typeface="Arial"/>
                <a:cs typeface="Arial"/>
              </a:rPr>
              <a:t>shed</a:t>
            </a:r>
            <a:r>
              <a:rPr sz="4100" b="1" spc="10" dirty="0">
                <a:solidFill>
                  <a:srgbClr val="002060"/>
                </a:solidFill>
                <a:latin typeface="Arial"/>
                <a:cs typeface="Arial"/>
              </a:rPr>
              <a:t> </a:t>
            </a:r>
            <a:r>
              <a:rPr sz="4100" b="1" dirty="0">
                <a:solidFill>
                  <a:srgbClr val="002060"/>
                </a:solidFill>
                <a:latin typeface="Arial"/>
                <a:cs typeface="Arial"/>
              </a:rPr>
              <a:t>light</a:t>
            </a:r>
            <a:r>
              <a:rPr sz="4100" b="1" spc="10" dirty="0">
                <a:solidFill>
                  <a:srgbClr val="002060"/>
                </a:solidFill>
                <a:latin typeface="Arial"/>
                <a:cs typeface="Arial"/>
              </a:rPr>
              <a:t> </a:t>
            </a:r>
            <a:r>
              <a:rPr sz="4100" b="1" dirty="0">
                <a:solidFill>
                  <a:srgbClr val="002060"/>
                </a:solidFill>
                <a:latin typeface="Arial"/>
                <a:cs typeface="Arial"/>
              </a:rPr>
              <a:t>on the</a:t>
            </a:r>
            <a:r>
              <a:rPr sz="4100" b="1" spc="5" dirty="0">
                <a:solidFill>
                  <a:srgbClr val="002060"/>
                </a:solidFill>
                <a:latin typeface="Arial"/>
                <a:cs typeface="Arial"/>
              </a:rPr>
              <a:t> </a:t>
            </a:r>
            <a:r>
              <a:rPr sz="4100" b="1" spc="-5" dirty="0">
                <a:solidFill>
                  <a:srgbClr val="002060"/>
                </a:solidFill>
                <a:latin typeface="Arial"/>
                <a:cs typeface="Arial"/>
              </a:rPr>
              <a:t>situation. </a:t>
            </a:r>
            <a:r>
              <a:rPr sz="4100" b="1" spc="-1125" dirty="0">
                <a:solidFill>
                  <a:srgbClr val="002060"/>
                </a:solidFill>
                <a:latin typeface="Arial"/>
                <a:cs typeface="Arial"/>
              </a:rPr>
              <a:t> </a:t>
            </a:r>
            <a:r>
              <a:rPr sz="4100" b="1" dirty="0">
                <a:solidFill>
                  <a:srgbClr val="002060"/>
                </a:solidFill>
                <a:latin typeface="Arial"/>
                <a:cs typeface="Arial"/>
              </a:rPr>
              <a:t>Review</a:t>
            </a:r>
            <a:r>
              <a:rPr sz="4100" b="1" spc="10" dirty="0">
                <a:solidFill>
                  <a:srgbClr val="002060"/>
                </a:solidFill>
                <a:latin typeface="Arial"/>
                <a:cs typeface="Arial"/>
              </a:rPr>
              <a:t> </a:t>
            </a:r>
            <a:r>
              <a:rPr sz="4100" b="1" dirty="0">
                <a:solidFill>
                  <a:srgbClr val="002060"/>
                </a:solidFill>
                <a:latin typeface="Arial"/>
                <a:cs typeface="Arial"/>
              </a:rPr>
              <a:t>of</a:t>
            </a:r>
            <a:r>
              <a:rPr sz="4100" b="1" spc="10" dirty="0">
                <a:solidFill>
                  <a:srgbClr val="002060"/>
                </a:solidFill>
                <a:latin typeface="Arial"/>
                <a:cs typeface="Arial"/>
              </a:rPr>
              <a:t> </a:t>
            </a:r>
            <a:r>
              <a:rPr sz="4100" b="1" dirty="0">
                <a:solidFill>
                  <a:srgbClr val="002060"/>
                </a:solidFill>
                <a:latin typeface="Arial"/>
                <a:cs typeface="Arial"/>
              </a:rPr>
              <a:t>the </a:t>
            </a:r>
            <a:r>
              <a:rPr sz="4100" b="1" spc="-5" dirty="0">
                <a:solidFill>
                  <a:srgbClr val="002060"/>
                </a:solidFill>
                <a:latin typeface="Arial"/>
                <a:cs typeface="Arial"/>
              </a:rPr>
              <a:t>conversations</a:t>
            </a:r>
            <a:r>
              <a:rPr sz="4100" b="1" spc="5" dirty="0">
                <a:solidFill>
                  <a:srgbClr val="002060"/>
                </a:solidFill>
                <a:latin typeface="Arial"/>
                <a:cs typeface="Arial"/>
              </a:rPr>
              <a:t> </a:t>
            </a:r>
            <a:r>
              <a:rPr sz="4100" b="1" dirty="0">
                <a:solidFill>
                  <a:srgbClr val="002060"/>
                </a:solidFill>
                <a:latin typeface="Arial"/>
                <a:cs typeface="Arial"/>
              </a:rPr>
              <a:t>surrounding this</a:t>
            </a:r>
            <a:r>
              <a:rPr sz="4100" b="1" spc="5" dirty="0">
                <a:solidFill>
                  <a:srgbClr val="002060"/>
                </a:solidFill>
                <a:latin typeface="Arial"/>
                <a:cs typeface="Arial"/>
              </a:rPr>
              <a:t> </a:t>
            </a:r>
            <a:r>
              <a:rPr sz="4100" b="1" dirty="0">
                <a:solidFill>
                  <a:srgbClr val="002060"/>
                </a:solidFill>
                <a:latin typeface="Arial"/>
                <a:cs typeface="Arial"/>
              </a:rPr>
              <a:t>event </a:t>
            </a:r>
            <a:r>
              <a:rPr sz="4100" b="1" spc="5" dirty="0">
                <a:solidFill>
                  <a:srgbClr val="002060"/>
                </a:solidFill>
                <a:latin typeface="Arial"/>
                <a:cs typeface="Arial"/>
              </a:rPr>
              <a:t> </a:t>
            </a:r>
            <a:r>
              <a:rPr sz="4100" b="1" dirty="0">
                <a:solidFill>
                  <a:srgbClr val="002060"/>
                </a:solidFill>
                <a:latin typeface="Arial"/>
                <a:cs typeface="Arial"/>
              </a:rPr>
              <a:t>shows</a:t>
            </a:r>
            <a:r>
              <a:rPr sz="4100" b="1" spc="5" dirty="0">
                <a:solidFill>
                  <a:srgbClr val="002060"/>
                </a:solidFill>
                <a:latin typeface="Arial"/>
                <a:cs typeface="Arial"/>
              </a:rPr>
              <a:t> </a:t>
            </a:r>
            <a:r>
              <a:rPr sz="4100" b="1" dirty="0">
                <a:solidFill>
                  <a:srgbClr val="002060"/>
                </a:solidFill>
                <a:latin typeface="Arial"/>
                <a:cs typeface="Arial"/>
              </a:rPr>
              <a:t>that Srila </a:t>
            </a:r>
            <a:r>
              <a:rPr sz="4100" b="1" spc="-25" dirty="0">
                <a:solidFill>
                  <a:srgbClr val="002060"/>
                </a:solidFill>
                <a:latin typeface="Arial"/>
                <a:cs typeface="Arial"/>
              </a:rPr>
              <a:t>Prabhupada’s </a:t>
            </a:r>
            <a:r>
              <a:rPr sz="4100" b="1" dirty="0">
                <a:solidFill>
                  <a:srgbClr val="002060"/>
                </a:solidFill>
                <a:latin typeface="Arial"/>
                <a:cs typeface="Arial"/>
              </a:rPr>
              <a:t>concern</a:t>
            </a:r>
            <a:r>
              <a:rPr sz="4100" b="1" spc="15" dirty="0">
                <a:solidFill>
                  <a:srgbClr val="002060"/>
                </a:solidFill>
                <a:latin typeface="Arial"/>
                <a:cs typeface="Arial"/>
              </a:rPr>
              <a:t> </a:t>
            </a:r>
            <a:r>
              <a:rPr sz="4100" b="1" dirty="0">
                <a:solidFill>
                  <a:srgbClr val="002060"/>
                </a:solidFill>
                <a:latin typeface="Arial"/>
                <a:cs typeface="Arial"/>
              </a:rPr>
              <a:t>was</a:t>
            </a:r>
            <a:r>
              <a:rPr sz="4100" b="1" spc="5" dirty="0">
                <a:solidFill>
                  <a:srgbClr val="002060"/>
                </a:solidFill>
                <a:latin typeface="Arial"/>
                <a:cs typeface="Arial"/>
              </a:rPr>
              <a:t> </a:t>
            </a:r>
            <a:r>
              <a:rPr sz="4100" b="1" dirty="0">
                <a:solidFill>
                  <a:srgbClr val="002060"/>
                </a:solidFill>
                <a:latin typeface="Arial"/>
                <a:cs typeface="Arial"/>
              </a:rPr>
              <a:t>that</a:t>
            </a:r>
            <a:r>
              <a:rPr sz="4100" b="1" spc="5" dirty="0">
                <a:solidFill>
                  <a:srgbClr val="002060"/>
                </a:solidFill>
                <a:latin typeface="Arial"/>
                <a:cs typeface="Arial"/>
              </a:rPr>
              <a:t> </a:t>
            </a:r>
            <a:r>
              <a:rPr sz="4100" b="1" dirty="0">
                <a:solidFill>
                  <a:srgbClr val="002060"/>
                </a:solidFill>
                <a:latin typeface="Arial"/>
                <a:cs typeface="Arial"/>
              </a:rPr>
              <a:t>the </a:t>
            </a:r>
            <a:r>
              <a:rPr sz="4100" b="1" spc="5" dirty="0">
                <a:solidFill>
                  <a:srgbClr val="002060"/>
                </a:solidFill>
                <a:latin typeface="Arial"/>
                <a:cs typeface="Arial"/>
              </a:rPr>
              <a:t> </a:t>
            </a:r>
            <a:r>
              <a:rPr sz="4100" b="1" dirty="0">
                <a:solidFill>
                  <a:srgbClr val="002060"/>
                </a:solidFill>
                <a:latin typeface="Arial"/>
                <a:cs typeface="Arial"/>
              </a:rPr>
              <a:t>trustees</a:t>
            </a:r>
            <a:r>
              <a:rPr sz="4100" b="1" spc="10" dirty="0">
                <a:solidFill>
                  <a:srgbClr val="002060"/>
                </a:solidFill>
                <a:latin typeface="Arial"/>
                <a:cs typeface="Arial"/>
              </a:rPr>
              <a:t> </a:t>
            </a:r>
            <a:r>
              <a:rPr sz="4100" b="1" dirty="0">
                <a:solidFill>
                  <a:srgbClr val="002060"/>
                </a:solidFill>
                <a:latin typeface="Arial"/>
                <a:cs typeface="Arial"/>
              </a:rPr>
              <a:t>/</a:t>
            </a:r>
            <a:r>
              <a:rPr sz="4100" b="1" spc="10" dirty="0">
                <a:solidFill>
                  <a:srgbClr val="002060"/>
                </a:solidFill>
                <a:latin typeface="Arial"/>
                <a:cs typeface="Arial"/>
              </a:rPr>
              <a:t> </a:t>
            </a:r>
            <a:r>
              <a:rPr sz="4100" b="1" dirty="0">
                <a:solidFill>
                  <a:srgbClr val="002060"/>
                </a:solidFill>
                <a:latin typeface="Arial"/>
                <a:cs typeface="Arial"/>
              </a:rPr>
              <a:t>directors</a:t>
            </a:r>
            <a:r>
              <a:rPr sz="4100" b="1" spc="5" dirty="0">
                <a:solidFill>
                  <a:srgbClr val="002060"/>
                </a:solidFill>
                <a:latin typeface="Arial"/>
                <a:cs typeface="Arial"/>
              </a:rPr>
              <a:t> </a:t>
            </a:r>
            <a:r>
              <a:rPr sz="4100" b="1" dirty="0">
                <a:solidFill>
                  <a:srgbClr val="002060"/>
                </a:solidFill>
                <a:latin typeface="Arial"/>
                <a:cs typeface="Arial"/>
              </a:rPr>
              <a:t>be</a:t>
            </a:r>
            <a:r>
              <a:rPr sz="4100" b="1" spc="15" dirty="0">
                <a:solidFill>
                  <a:srgbClr val="002060"/>
                </a:solidFill>
                <a:latin typeface="Arial"/>
                <a:cs typeface="Arial"/>
              </a:rPr>
              <a:t> </a:t>
            </a:r>
            <a:r>
              <a:rPr sz="4100" b="1" spc="-5" dirty="0">
                <a:solidFill>
                  <a:srgbClr val="002060"/>
                </a:solidFill>
                <a:latin typeface="Arial"/>
                <a:cs typeface="Arial"/>
              </a:rPr>
              <a:t>“initiated</a:t>
            </a:r>
            <a:r>
              <a:rPr sz="4100" b="1" spc="5" dirty="0">
                <a:solidFill>
                  <a:srgbClr val="002060"/>
                </a:solidFill>
                <a:latin typeface="Arial"/>
                <a:cs typeface="Arial"/>
              </a:rPr>
              <a:t> </a:t>
            </a:r>
            <a:r>
              <a:rPr sz="4100" b="1" spc="-5" dirty="0">
                <a:solidFill>
                  <a:srgbClr val="002060"/>
                </a:solidFill>
                <a:latin typeface="Arial"/>
                <a:cs typeface="Arial"/>
              </a:rPr>
              <a:t>devotees”</a:t>
            </a:r>
            <a:r>
              <a:rPr sz="4100" b="1" i="1" spc="-5" dirty="0">
                <a:solidFill>
                  <a:srgbClr val="002060"/>
                </a:solidFill>
                <a:latin typeface="Arial"/>
                <a:cs typeface="Arial"/>
              </a:rPr>
              <a:t>,</a:t>
            </a:r>
            <a:r>
              <a:rPr sz="4100" b="1" i="1" spc="10" dirty="0">
                <a:solidFill>
                  <a:srgbClr val="002060"/>
                </a:solidFill>
                <a:latin typeface="Arial"/>
                <a:cs typeface="Arial"/>
              </a:rPr>
              <a:t> </a:t>
            </a:r>
            <a:r>
              <a:rPr sz="4100" b="1" dirty="0">
                <a:solidFill>
                  <a:srgbClr val="002060"/>
                </a:solidFill>
                <a:latin typeface="Arial"/>
                <a:cs typeface="Arial"/>
              </a:rPr>
              <a:t>not</a:t>
            </a:r>
            <a:r>
              <a:rPr sz="4100" b="1" spc="10" dirty="0">
                <a:solidFill>
                  <a:srgbClr val="002060"/>
                </a:solidFill>
                <a:latin typeface="Arial"/>
                <a:cs typeface="Arial"/>
              </a:rPr>
              <a:t> </a:t>
            </a:r>
            <a:r>
              <a:rPr sz="4100" b="1" spc="5" dirty="0">
                <a:solidFill>
                  <a:srgbClr val="002060"/>
                </a:solidFill>
                <a:latin typeface="Arial"/>
                <a:cs typeface="Arial"/>
              </a:rPr>
              <a:t>merely </a:t>
            </a:r>
            <a:r>
              <a:rPr sz="4100" b="1" spc="-1120" dirty="0">
                <a:solidFill>
                  <a:srgbClr val="002060"/>
                </a:solidFill>
                <a:latin typeface="Arial"/>
                <a:cs typeface="Arial"/>
              </a:rPr>
              <a:t> </a:t>
            </a:r>
            <a:r>
              <a:rPr sz="4100" b="1" dirty="0">
                <a:solidFill>
                  <a:srgbClr val="002060"/>
                </a:solidFill>
                <a:latin typeface="Arial"/>
                <a:cs typeface="Arial"/>
              </a:rPr>
              <a:t>top</a:t>
            </a:r>
            <a:r>
              <a:rPr sz="4100" b="1" spc="-5" dirty="0">
                <a:solidFill>
                  <a:srgbClr val="002060"/>
                </a:solidFill>
                <a:latin typeface="Arial"/>
                <a:cs typeface="Arial"/>
              </a:rPr>
              <a:t> </a:t>
            </a:r>
            <a:r>
              <a:rPr sz="4100" b="1" dirty="0">
                <a:solidFill>
                  <a:srgbClr val="002060"/>
                </a:solidFill>
                <a:latin typeface="Arial"/>
                <a:cs typeface="Arial"/>
              </a:rPr>
              <a:t>donors or</a:t>
            </a:r>
            <a:r>
              <a:rPr sz="4100" b="1" spc="10" dirty="0">
                <a:solidFill>
                  <a:srgbClr val="002060"/>
                </a:solidFill>
                <a:latin typeface="Arial"/>
                <a:cs typeface="Arial"/>
              </a:rPr>
              <a:t> </a:t>
            </a:r>
            <a:r>
              <a:rPr sz="4100" b="1" dirty="0">
                <a:solidFill>
                  <a:srgbClr val="002060"/>
                </a:solidFill>
                <a:latin typeface="Arial"/>
                <a:cs typeface="Arial"/>
              </a:rPr>
              <a:t>friends</a:t>
            </a:r>
            <a:r>
              <a:rPr sz="4100" b="1" spc="-5" dirty="0">
                <a:solidFill>
                  <a:srgbClr val="002060"/>
                </a:solidFill>
                <a:latin typeface="Arial"/>
                <a:cs typeface="Arial"/>
              </a:rPr>
              <a:t> </a:t>
            </a:r>
            <a:r>
              <a:rPr sz="4100" b="1" dirty="0">
                <a:solidFill>
                  <a:srgbClr val="002060"/>
                </a:solidFill>
                <a:latin typeface="Arial"/>
                <a:cs typeface="Arial"/>
              </a:rPr>
              <a:t>of</a:t>
            </a:r>
            <a:r>
              <a:rPr sz="4100" b="1" spc="5" dirty="0">
                <a:solidFill>
                  <a:srgbClr val="002060"/>
                </a:solidFill>
                <a:latin typeface="Arial"/>
                <a:cs typeface="Arial"/>
              </a:rPr>
              <a:t> </a:t>
            </a:r>
            <a:r>
              <a:rPr sz="4100" b="1" dirty="0">
                <a:solidFill>
                  <a:srgbClr val="002060"/>
                </a:solidFill>
                <a:latin typeface="Arial"/>
                <a:cs typeface="Arial"/>
              </a:rPr>
              <a:t>the</a:t>
            </a:r>
            <a:r>
              <a:rPr sz="4100" b="1" spc="-5" dirty="0">
                <a:solidFill>
                  <a:srgbClr val="002060"/>
                </a:solidFill>
                <a:latin typeface="Arial"/>
                <a:cs typeface="Arial"/>
              </a:rPr>
              <a:t> </a:t>
            </a:r>
            <a:r>
              <a:rPr sz="4100" b="1" dirty="0">
                <a:solidFill>
                  <a:srgbClr val="002060"/>
                </a:solidFill>
                <a:latin typeface="Arial"/>
                <a:cs typeface="Arial"/>
              </a:rPr>
              <a:t>movement.</a:t>
            </a:r>
            <a:endParaRPr sz="4100">
              <a:latin typeface="Arial"/>
              <a:cs typeface="Arial"/>
            </a:endParaRPr>
          </a:p>
          <a:p>
            <a:pPr>
              <a:lnSpc>
                <a:spcPct val="100000"/>
              </a:lnSpc>
              <a:spcBef>
                <a:spcPts val="5"/>
              </a:spcBef>
            </a:pPr>
            <a:endParaRPr sz="4500">
              <a:latin typeface="Arial"/>
              <a:cs typeface="Arial"/>
            </a:endParaRPr>
          </a:p>
          <a:p>
            <a:pPr marL="12700" marR="154305">
              <a:lnSpc>
                <a:spcPts val="4800"/>
              </a:lnSpc>
              <a:spcBef>
                <a:spcPts val="5"/>
              </a:spcBef>
            </a:pPr>
            <a:r>
              <a:rPr sz="4100" b="1" spc="-55" dirty="0">
                <a:solidFill>
                  <a:srgbClr val="002060"/>
                </a:solidFill>
                <a:latin typeface="Arial"/>
                <a:cs typeface="Arial"/>
              </a:rPr>
              <a:t>However,</a:t>
            </a:r>
            <a:r>
              <a:rPr sz="4100" b="1" spc="-45" dirty="0">
                <a:solidFill>
                  <a:srgbClr val="002060"/>
                </a:solidFill>
                <a:latin typeface="Arial"/>
                <a:cs typeface="Arial"/>
              </a:rPr>
              <a:t> </a:t>
            </a:r>
            <a:r>
              <a:rPr sz="4100" b="1" dirty="0">
                <a:solidFill>
                  <a:srgbClr val="002060"/>
                </a:solidFill>
                <a:latin typeface="Arial"/>
                <a:cs typeface="Arial"/>
              </a:rPr>
              <a:t>one</a:t>
            </a:r>
            <a:r>
              <a:rPr sz="4100" b="1" spc="-5" dirty="0">
                <a:solidFill>
                  <a:srgbClr val="002060"/>
                </a:solidFill>
                <a:latin typeface="Arial"/>
                <a:cs typeface="Arial"/>
              </a:rPr>
              <a:t> </a:t>
            </a:r>
            <a:r>
              <a:rPr sz="4100" b="1" dirty="0">
                <a:solidFill>
                  <a:srgbClr val="002060"/>
                </a:solidFill>
                <a:latin typeface="Arial"/>
                <a:cs typeface="Arial"/>
              </a:rPr>
              <a:t>can</a:t>
            </a:r>
            <a:r>
              <a:rPr sz="4100" b="1" spc="10" dirty="0">
                <a:solidFill>
                  <a:srgbClr val="002060"/>
                </a:solidFill>
                <a:latin typeface="Arial"/>
                <a:cs typeface="Arial"/>
              </a:rPr>
              <a:t> </a:t>
            </a:r>
            <a:r>
              <a:rPr sz="4100" b="1" dirty="0">
                <a:solidFill>
                  <a:srgbClr val="002060"/>
                </a:solidFill>
                <a:latin typeface="Arial"/>
                <a:cs typeface="Arial"/>
              </a:rPr>
              <a:t>ask:</a:t>
            </a:r>
            <a:r>
              <a:rPr sz="4100" b="1" spc="10" dirty="0">
                <a:solidFill>
                  <a:srgbClr val="002060"/>
                </a:solidFill>
                <a:latin typeface="Arial"/>
                <a:cs typeface="Arial"/>
              </a:rPr>
              <a:t> </a:t>
            </a:r>
            <a:r>
              <a:rPr sz="4100" b="1" i="1" dirty="0">
                <a:solidFill>
                  <a:srgbClr val="002060"/>
                </a:solidFill>
                <a:latin typeface="Arial"/>
                <a:cs typeface="Arial"/>
              </a:rPr>
              <a:t>But</a:t>
            </a:r>
            <a:r>
              <a:rPr sz="4100" b="1" i="1" spc="15" dirty="0">
                <a:solidFill>
                  <a:srgbClr val="002060"/>
                </a:solidFill>
                <a:latin typeface="Arial"/>
                <a:cs typeface="Arial"/>
              </a:rPr>
              <a:t> </a:t>
            </a:r>
            <a:r>
              <a:rPr sz="4100" b="1" i="1" dirty="0">
                <a:solidFill>
                  <a:srgbClr val="002060"/>
                </a:solidFill>
                <a:latin typeface="Arial"/>
                <a:cs typeface="Arial"/>
              </a:rPr>
              <a:t>why</a:t>
            </a:r>
            <a:r>
              <a:rPr sz="4100" b="1" i="1" spc="5" dirty="0">
                <a:solidFill>
                  <a:srgbClr val="002060"/>
                </a:solidFill>
                <a:latin typeface="Arial"/>
                <a:cs typeface="Arial"/>
              </a:rPr>
              <a:t> </a:t>
            </a:r>
            <a:r>
              <a:rPr sz="4100" b="1" i="1" dirty="0">
                <a:solidFill>
                  <a:srgbClr val="002060"/>
                </a:solidFill>
                <a:latin typeface="Arial"/>
                <a:cs typeface="Arial"/>
              </a:rPr>
              <a:t>use</a:t>
            </a:r>
            <a:r>
              <a:rPr sz="4100" b="1" i="1" spc="15" dirty="0">
                <a:solidFill>
                  <a:srgbClr val="002060"/>
                </a:solidFill>
                <a:latin typeface="Arial"/>
                <a:cs typeface="Arial"/>
              </a:rPr>
              <a:t> </a:t>
            </a:r>
            <a:r>
              <a:rPr sz="4100" b="1" i="1" dirty="0">
                <a:solidFill>
                  <a:srgbClr val="002060"/>
                </a:solidFill>
                <a:latin typeface="Arial"/>
                <a:cs typeface="Arial"/>
              </a:rPr>
              <a:t>the</a:t>
            </a:r>
            <a:r>
              <a:rPr sz="4100" b="1" i="1" spc="-5" dirty="0">
                <a:solidFill>
                  <a:srgbClr val="002060"/>
                </a:solidFill>
                <a:latin typeface="Arial"/>
                <a:cs typeface="Arial"/>
              </a:rPr>
              <a:t> </a:t>
            </a:r>
            <a:r>
              <a:rPr sz="4100" b="1" i="1" spc="5" dirty="0">
                <a:solidFill>
                  <a:srgbClr val="002060"/>
                </a:solidFill>
                <a:latin typeface="Arial"/>
                <a:cs typeface="Arial"/>
              </a:rPr>
              <a:t>word </a:t>
            </a:r>
            <a:r>
              <a:rPr sz="4100" b="1" i="1" u="heavy" dirty="0">
                <a:solidFill>
                  <a:srgbClr val="002060"/>
                </a:solidFill>
                <a:uFill>
                  <a:solidFill>
                    <a:srgbClr val="002060"/>
                  </a:solidFill>
                </a:uFill>
                <a:latin typeface="Arial"/>
                <a:cs typeface="Arial"/>
              </a:rPr>
              <a:t>my</a:t>
            </a:r>
            <a:r>
              <a:rPr sz="4100" b="1" i="1" dirty="0">
                <a:solidFill>
                  <a:srgbClr val="002060"/>
                </a:solidFill>
                <a:latin typeface="Arial"/>
                <a:cs typeface="Arial"/>
              </a:rPr>
              <a:t>? </a:t>
            </a:r>
            <a:r>
              <a:rPr sz="4100" b="1" i="1" spc="5" dirty="0">
                <a:solidFill>
                  <a:srgbClr val="002060"/>
                </a:solidFill>
                <a:latin typeface="Arial"/>
                <a:cs typeface="Arial"/>
              </a:rPr>
              <a:t> </a:t>
            </a:r>
            <a:r>
              <a:rPr sz="4100" b="1" i="1" dirty="0">
                <a:solidFill>
                  <a:srgbClr val="002060"/>
                </a:solidFill>
                <a:latin typeface="Arial"/>
                <a:cs typeface="Arial"/>
              </a:rPr>
              <a:t>Surely</a:t>
            </a:r>
            <a:r>
              <a:rPr sz="4100" b="1" i="1" spc="-5" dirty="0">
                <a:solidFill>
                  <a:srgbClr val="002060"/>
                </a:solidFill>
                <a:latin typeface="Arial"/>
                <a:cs typeface="Arial"/>
              </a:rPr>
              <a:t> </a:t>
            </a:r>
            <a:r>
              <a:rPr sz="4100" b="1" i="1" dirty="0">
                <a:solidFill>
                  <a:srgbClr val="002060"/>
                </a:solidFill>
                <a:latin typeface="Arial"/>
                <a:cs typeface="Arial"/>
              </a:rPr>
              <a:t>this</a:t>
            </a:r>
            <a:r>
              <a:rPr sz="4100" b="1" i="1" spc="5" dirty="0">
                <a:solidFill>
                  <a:srgbClr val="002060"/>
                </a:solidFill>
                <a:latin typeface="Arial"/>
                <a:cs typeface="Arial"/>
              </a:rPr>
              <a:t> </a:t>
            </a:r>
            <a:r>
              <a:rPr sz="4100" b="1" i="1" dirty="0">
                <a:solidFill>
                  <a:srgbClr val="002060"/>
                </a:solidFill>
                <a:latin typeface="Arial"/>
                <a:cs typeface="Arial"/>
              </a:rPr>
              <a:t>means</a:t>
            </a:r>
            <a:r>
              <a:rPr sz="4100" b="1" i="1" spc="10" dirty="0">
                <a:solidFill>
                  <a:srgbClr val="002060"/>
                </a:solidFill>
                <a:latin typeface="Arial"/>
                <a:cs typeface="Arial"/>
              </a:rPr>
              <a:t> </a:t>
            </a:r>
            <a:r>
              <a:rPr sz="4100" b="1" i="1" dirty="0">
                <a:solidFill>
                  <a:srgbClr val="002060"/>
                </a:solidFill>
                <a:latin typeface="Arial"/>
                <a:cs typeface="Arial"/>
              </a:rPr>
              <a:t>that </a:t>
            </a:r>
            <a:r>
              <a:rPr sz="4100" b="1" i="1" spc="-5" dirty="0">
                <a:solidFill>
                  <a:srgbClr val="002060"/>
                </a:solidFill>
                <a:latin typeface="Arial"/>
                <a:cs typeface="Arial"/>
              </a:rPr>
              <a:t>all</a:t>
            </a:r>
            <a:r>
              <a:rPr sz="4100" b="1" i="1" spc="5" dirty="0">
                <a:solidFill>
                  <a:srgbClr val="002060"/>
                </a:solidFill>
                <a:latin typeface="Arial"/>
                <a:cs typeface="Arial"/>
              </a:rPr>
              <a:t> </a:t>
            </a:r>
            <a:r>
              <a:rPr sz="4100" b="1" i="1" spc="-5" dirty="0">
                <a:solidFill>
                  <a:srgbClr val="002060"/>
                </a:solidFill>
                <a:latin typeface="Arial"/>
                <a:cs typeface="Arial"/>
              </a:rPr>
              <a:t>initiates</a:t>
            </a:r>
            <a:r>
              <a:rPr sz="4100" b="1" i="1" spc="5" dirty="0">
                <a:solidFill>
                  <a:srgbClr val="002060"/>
                </a:solidFill>
                <a:latin typeface="Arial"/>
                <a:cs typeface="Arial"/>
              </a:rPr>
              <a:t> </a:t>
            </a:r>
            <a:r>
              <a:rPr sz="4100" b="1" i="1" dirty="0">
                <a:solidFill>
                  <a:srgbClr val="002060"/>
                </a:solidFill>
                <a:latin typeface="Arial"/>
                <a:cs typeface="Arial"/>
              </a:rPr>
              <a:t>in the</a:t>
            </a:r>
            <a:r>
              <a:rPr sz="4100" b="1" i="1" spc="5" dirty="0">
                <a:solidFill>
                  <a:srgbClr val="002060"/>
                </a:solidFill>
                <a:latin typeface="Arial"/>
                <a:cs typeface="Arial"/>
              </a:rPr>
              <a:t> </a:t>
            </a:r>
            <a:r>
              <a:rPr sz="4100" b="1" i="1" dirty="0">
                <a:solidFill>
                  <a:srgbClr val="002060"/>
                </a:solidFill>
                <a:latin typeface="Arial"/>
                <a:cs typeface="Arial"/>
              </a:rPr>
              <a:t>future will</a:t>
            </a:r>
            <a:r>
              <a:rPr sz="4100" b="1" i="1" spc="5" dirty="0">
                <a:solidFill>
                  <a:srgbClr val="002060"/>
                </a:solidFill>
                <a:latin typeface="Arial"/>
                <a:cs typeface="Arial"/>
              </a:rPr>
              <a:t> be </a:t>
            </a:r>
            <a:r>
              <a:rPr sz="4100" b="1" i="1" spc="-1125" dirty="0">
                <a:solidFill>
                  <a:srgbClr val="002060"/>
                </a:solidFill>
                <a:latin typeface="Arial"/>
                <a:cs typeface="Arial"/>
              </a:rPr>
              <a:t> </a:t>
            </a:r>
            <a:r>
              <a:rPr sz="4100" b="1" i="1" spc="-5" dirty="0">
                <a:solidFill>
                  <a:srgbClr val="002060"/>
                </a:solidFill>
                <a:latin typeface="Arial"/>
                <a:cs typeface="Arial"/>
              </a:rPr>
              <a:t>direct</a:t>
            </a:r>
            <a:r>
              <a:rPr sz="4100" b="1" i="1" dirty="0">
                <a:solidFill>
                  <a:srgbClr val="002060"/>
                </a:solidFill>
                <a:latin typeface="Arial"/>
                <a:cs typeface="Arial"/>
              </a:rPr>
              <a:t> </a:t>
            </a:r>
            <a:r>
              <a:rPr sz="4100" b="1" i="1" spc="-5" dirty="0">
                <a:solidFill>
                  <a:srgbClr val="002060"/>
                </a:solidFill>
                <a:latin typeface="Arial"/>
                <a:cs typeface="Arial"/>
              </a:rPr>
              <a:t>disciples</a:t>
            </a:r>
            <a:r>
              <a:rPr sz="4100" b="1" i="1" dirty="0">
                <a:solidFill>
                  <a:srgbClr val="002060"/>
                </a:solidFill>
                <a:latin typeface="Arial"/>
                <a:cs typeface="Arial"/>
              </a:rPr>
              <a:t> of</a:t>
            </a:r>
            <a:r>
              <a:rPr sz="4100" b="1" i="1" spc="5" dirty="0">
                <a:solidFill>
                  <a:srgbClr val="002060"/>
                </a:solidFill>
                <a:latin typeface="Arial"/>
                <a:cs typeface="Arial"/>
              </a:rPr>
              <a:t> </a:t>
            </a:r>
            <a:r>
              <a:rPr sz="4100" b="1" i="1" dirty="0">
                <a:solidFill>
                  <a:srgbClr val="002060"/>
                </a:solidFill>
                <a:latin typeface="Arial"/>
                <a:cs typeface="Arial"/>
              </a:rPr>
              <a:t>Srila Prabhupada.</a:t>
            </a:r>
            <a:endParaRPr sz="4100">
              <a:latin typeface="Arial"/>
              <a:cs typeface="Arial"/>
            </a:endParaRPr>
          </a:p>
          <a:p>
            <a:pPr>
              <a:lnSpc>
                <a:spcPct val="100000"/>
              </a:lnSpc>
              <a:spcBef>
                <a:spcPts val="15"/>
              </a:spcBef>
            </a:pPr>
            <a:endParaRPr sz="4300">
              <a:latin typeface="Arial"/>
              <a:cs typeface="Arial"/>
            </a:endParaRPr>
          </a:p>
          <a:p>
            <a:pPr marL="12700" marR="201930">
              <a:lnSpc>
                <a:spcPts val="4900"/>
              </a:lnSpc>
            </a:pPr>
            <a:r>
              <a:rPr sz="4100" b="1" dirty="0">
                <a:solidFill>
                  <a:srgbClr val="002060"/>
                </a:solidFill>
                <a:latin typeface="Arial"/>
                <a:cs typeface="Arial"/>
              </a:rPr>
              <a:t>But</a:t>
            </a:r>
            <a:r>
              <a:rPr sz="4100" b="1" spc="10" dirty="0">
                <a:solidFill>
                  <a:srgbClr val="002060"/>
                </a:solidFill>
                <a:latin typeface="Arial"/>
                <a:cs typeface="Arial"/>
              </a:rPr>
              <a:t> </a:t>
            </a:r>
            <a:r>
              <a:rPr sz="4100" b="1" spc="-45" dirty="0">
                <a:solidFill>
                  <a:srgbClr val="002060"/>
                </a:solidFill>
                <a:latin typeface="Arial"/>
                <a:cs typeface="Arial"/>
              </a:rPr>
              <a:t>remember,</a:t>
            </a:r>
            <a:r>
              <a:rPr sz="4100" b="1" spc="-40" dirty="0">
                <a:solidFill>
                  <a:srgbClr val="002060"/>
                </a:solidFill>
                <a:latin typeface="Arial"/>
                <a:cs typeface="Arial"/>
              </a:rPr>
              <a:t> </a:t>
            </a:r>
            <a:r>
              <a:rPr sz="4100" b="1" dirty="0">
                <a:solidFill>
                  <a:srgbClr val="002060"/>
                </a:solidFill>
                <a:latin typeface="Arial"/>
                <a:cs typeface="Arial"/>
              </a:rPr>
              <a:t>at</a:t>
            </a:r>
            <a:r>
              <a:rPr sz="4100" b="1" spc="15" dirty="0">
                <a:solidFill>
                  <a:srgbClr val="002060"/>
                </a:solidFill>
                <a:latin typeface="Arial"/>
                <a:cs typeface="Arial"/>
              </a:rPr>
              <a:t> </a:t>
            </a:r>
            <a:r>
              <a:rPr sz="4100" b="1" dirty="0">
                <a:solidFill>
                  <a:srgbClr val="002060"/>
                </a:solidFill>
                <a:latin typeface="Arial"/>
                <a:cs typeface="Arial"/>
              </a:rPr>
              <a:t>the time,</a:t>
            </a:r>
            <a:r>
              <a:rPr sz="4100" b="1" spc="5" dirty="0">
                <a:solidFill>
                  <a:srgbClr val="002060"/>
                </a:solidFill>
                <a:latin typeface="Arial"/>
                <a:cs typeface="Arial"/>
              </a:rPr>
              <a:t> </a:t>
            </a:r>
            <a:r>
              <a:rPr sz="4100" b="1" dirty="0">
                <a:solidFill>
                  <a:srgbClr val="002060"/>
                </a:solidFill>
                <a:latin typeface="Arial"/>
                <a:cs typeface="Arial"/>
              </a:rPr>
              <a:t>everyone</a:t>
            </a:r>
            <a:r>
              <a:rPr sz="4100" b="1" spc="10" dirty="0">
                <a:solidFill>
                  <a:srgbClr val="002060"/>
                </a:solidFill>
                <a:latin typeface="Arial"/>
                <a:cs typeface="Arial"/>
              </a:rPr>
              <a:t> </a:t>
            </a:r>
            <a:r>
              <a:rPr sz="4100" b="1" dirty="0">
                <a:solidFill>
                  <a:srgbClr val="002060"/>
                </a:solidFill>
                <a:latin typeface="Arial"/>
                <a:cs typeface="Arial"/>
              </a:rPr>
              <a:t>was</a:t>
            </a:r>
            <a:r>
              <a:rPr sz="4100" b="1" spc="10" dirty="0">
                <a:solidFill>
                  <a:srgbClr val="002060"/>
                </a:solidFill>
                <a:latin typeface="Arial"/>
                <a:cs typeface="Arial"/>
              </a:rPr>
              <a:t> </a:t>
            </a:r>
            <a:r>
              <a:rPr sz="4100" b="1" dirty="0">
                <a:solidFill>
                  <a:srgbClr val="002060"/>
                </a:solidFill>
                <a:latin typeface="Arial"/>
                <a:cs typeface="Arial"/>
              </a:rPr>
              <a:t>a</a:t>
            </a:r>
            <a:r>
              <a:rPr sz="4100" b="1" spc="15" dirty="0">
                <a:solidFill>
                  <a:srgbClr val="002060"/>
                </a:solidFill>
                <a:latin typeface="Arial"/>
                <a:cs typeface="Arial"/>
              </a:rPr>
              <a:t> </a:t>
            </a:r>
            <a:r>
              <a:rPr sz="4100" b="1" spc="-5" dirty="0">
                <a:solidFill>
                  <a:srgbClr val="002060"/>
                </a:solidFill>
                <a:latin typeface="Arial"/>
                <a:cs typeface="Arial"/>
              </a:rPr>
              <a:t>disciple</a:t>
            </a:r>
            <a:r>
              <a:rPr sz="4100" b="1" dirty="0">
                <a:solidFill>
                  <a:srgbClr val="002060"/>
                </a:solidFill>
                <a:latin typeface="Arial"/>
                <a:cs typeface="Arial"/>
              </a:rPr>
              <a:t> of </a:t>
            </a:r>
            <a:r>
              <a:rPr sz="4100" b="1" spc="-1125" dirty="0">
                <a:solidFill>
                  <a:srgbClr val="002060"/>
                </a:solidFill>
                <a:latin typeface="Arial"/>
                <a:cs typeface="Arial"/>
              </a:rPr>
              <a:t> </a:t>
            </a:r>
            <a:r>
              <a:rPr sz="4100" b="1" dirty="0">
                <a:solidFill>
                  <a:srgbClr val="002060"/>
                </a:solidFill>
                <a:latin typeface="Arial"/>
                <a:cs typeface="Arial"/>
              </a:rPr>
              <a:t>Srila Prabhupada. All the </a:t>
            </a:r>
            <a:r>
              <a:rPr sz="4100" b="1" spc="5" dirty="0">
                <a:solidFill>
                  <a:srgbClr val="002060"/>
                </a:solidFill>
                <a:latin typeface="Arial"/>
                <a:cs typeface="Arial"/>
              </a:rPr>
              <a:t>names </a:t>
            </a:r>
            <a:r>
              <a:rPr sz="4100" b="1" spc="-5" dirty="0">
                <a:solidFill>
                  <a:srgbClr val="002060"/>
                </a:solidFill>
                <a:latin typeface="Arial"/>
                <a:cs typeface="Arial"/>
              </a:rPr>
              <a:t>listed </a:t>
            </a:r>
            <a:r>
              <a:rPr sz="4100" b="1" dirty="0">
                <a:solidFill>
                  <a:srgbClr val="002060"/>
                </a:solidFill>
                <a:latin typeface="Arial"/>
                <a:cs typeface="Arial"/>
              </a:rPr>
              <a:t>as trustees / </a:t>
            </a:r>
            <a:r>
              <a:rPr sz="4100" b="1" spc="5" dirty="0">
                <a:solidFill>
                  <a:srgbClr val="002060"/>
                </a:solidFill>
                <a:latin typeface="Arial"/>
                <a:cs typeface="Arial"/>
              </a:rPr>
              <a:t> </a:t>
            </a:r>
            <a:r>
              <a:rPr sz="4100" b="1" dirty="0">
                <a:solidFill>
                  <a:srgbClr val="002060"/>
                </a:solidFill>
                <a:latin typeface="Arial"/>
                <a:cs typeface="Arial"/>
              </a:rPr>
              <a:t>directors</a:t>
            </a:r>
            <a:r>
              <a:rPr sz="4100" b="1" spc="-5" dirty="0">
                <a:solidFill>
                  <a:srgbClr val="002060"/>
                </a:solidFill>
                <a:latin typeface="Arial"/>
                <a:cs typeface="Arial"/>
              </a:rPr>
              <a:t> </a:t>
            </a:r>
            <a:r>
              <a:rPr sz="4100" b="1" i="1" dirty="0">
                <a:solidFill>
                  <a:srgbClr val="002060"/>
                </a:solidFill>
                <a:latin typeface="Arial"/>
                <a:cs typeface="Arial"/>
              </a:rPr>
              <a:t>were </a:t>
            </a:r>
            <a:r>
              <a:rPr sz="4100" b="1" dirty="0">
                <a:solidFill>
                  <a:srgbClr val="002060"/>
                </a:solidFill>
                <a:latin typeface="Arial"/>
                <a:cs typeface="Arial"/>
              </a:rPr>
              <a:t>Srila</a:t>
            </a:r>
            <a:r>
              <a:rPr sz="4100" b="1" spc="-5" dirty="0">
                <a:solidFill>
                  <a:srgbClr val="002060"/>
                </a:solidFill>
                <a:latin typeface="Arial"/>
                <a:cs typeface="Arial"/>
              </a:rPr>
              <a:t> </a:t>
            </a:r>
            <a:r>
              <a:rPr sz="4100" b="1" spc="-25" dirty="0">
                <a:solidFill>
                  <a:srgbClr val="002060"/>
                </a:solidFill>
                <a:latin typeface="Arial"/>
                <a:cs typeface="Arial"/>
              </a:rPr>
              <a:t>Prabhupada’s</a:t>
            </a:r>
            <a:r>
              <a:rPr sz="4100" b="1" spc="-10" dirty="0">
                <a:solidFill>
                  <a:srgbClr val="002060"/>
                </a:solidFill>
                <a:latin typeface="Arial"/>
                <a:cs typeface="Arial"/>
              </a:rPr>
              <a:t> </a:t>
            </a:r>
            <a:r>
              <a:rPr sz="4100" b="1" spc="-5" dirty="0">
                <a:solidFill>
                  <a:srgbClr val="002060"/>
                </a:solidFill>
                <a:latin typeface="Arial"/>
                <a:cs typeface="Arial"/>
              </a:rPr>
              <a:t>disciples.</a:t>
            </a:r>
            <a:endParaRPr sz="4100">
              <a:latin typeface="Arial"/>
              <a:cs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718369" y="4252572"/>
            <a:ext cx="2340610" cy="2803525"/>
            <a:chOff x="1718369" y="4252572"/>
            <a:chExt cx="2340610" cy="2803525"/>
          </a:xfrm>
        </p:grpSpPr>
        <p:pic>
          <p:nvPicPr>
            <p:cNvPr id="3" name="object 3"/>
            <p:cNvPicPr/>
            <p:nvPr/>
          </p:nvPicPr>
          <p:blipFill>
            <a:blip r:embed="rId2" cstate="print"/>
            <a:stretch>
              <a:fillRect/>
            </a:stretch>
          </p:blipFill>
          <p:spPr>
            <a:xfrm>
              <a:off x="2164726" y="4530651"/>
              <a:ext cx="1463078" cy="1708202"/>
            </a:xfrm>
            <a:prstGeom prst="rect">
              <a:avLst/>
            </a:prstGeom>
          </p:spPr>
        </p:pic>
        <p:pic>
          <p:nvPicPr>
            <p:cNvPr id="4" name="object 4"/>
            <p:cNvPicPr/>
            <p:nvPr/>
          </p:nvPicPr>
          <p:blipFill>
            <a:blip r:embed="rId3" cstate="print"/>
            <a:stretch>
              <a:fillRect/>
            </a:stretch>
          </p:blipFill>
          <p:spPr>
            <a:xfrm>
              <a:off x="1718369" y="4252572"/>
              <a:ext cx="2340470" cy="2803413"/>
            </a:xfrm>
            <a:prstGeom prst="rect">
              <a:avLst/>
            </a:prstGeom>
          </p:spPr>
        </p:pic>
      </p:grpSp>
      <p:sp>
        <p:nvSpPr>
          <p:cNvPr id="5" name="object 5"/>
          <p:cNvSpPr txBox="1"/>
          <p:nvPr/>
        </p:nvSpPr>
        <p:spPr>
          <a:xfrm>
            <a:off x="4615430" y="3188207"/>
            <a:ext cx="14264005" cy="4320540"/>
          </a:xfrm>
          <a:prstGeom prst="rect">
            <a:avLst/>
          </a:prstGeom>
        </p:spPr>
        <p:txBody>
          <a:bodyPr vert="horz" wrap="square" lIns="0" tIns="45719" rIns="0" bIns="0" rtlCol="0">
            <a:spAutoFit/>
          </a:bodyPr>
          <a:lstStyle/>
          <a:p>
            <a:pPr marL="12700" marR="2065020">
              <a:lnSpc>
                <a:spcPts val="4800"/>
              </a:lnSpc>
              <a:spcBef>
                <a:spcPts val="359"/>
              </a:spcBef>
            </a:pPr>
            <a:r>
              <a:rPr sz="4100" b="1" spc="-50" dirty="0">
                <a:solidFill>
                  <a:srgbClr val="002060"/>
                </a:solidFill>
                <a:latin typeface="Arial"/>
                <a:cs typeface="Arial"/>
              </a:rPr>
              <a:t>Additionally,</a:t>
            </a:r>
            <a:r>
              <a:rPr sz="4100" b="1" spc="-25" dirty="0">
                <a:solidFill>
                  <a:srgbClr val="002060"/>
                </a:solidFill>
                <a:latin typeface="Arial"/>
                <a:cs typeface="Arial"/>
              </a:rPr>
              <a:t> </a:t>
            </a:r>
            <a:r>
              <a:rPr sz="4100" b="1" dirty="0">
                <a:solidFill>
                  <a:srgbClr val="002060"/>
                </a:solidFill>
                <a:latin typeface="Arial"/>
                <a:cs typeface="Arial"/>
              </a:rPr>
              <a:t>the future</a:t>
            </a:r>
            <a:r>
              <a:rPr sz="4100" b="1" spc="5" dirty="0">
                <a:solidFill>
                  <a:srgbClr val="002060"/>
                </a:solidFill>
                <a:latin typeface="Arial"/>
                <a:cs typeface="Arial"/>
              </a:rPr>
              <a:t> </a:t>
            </a:r>
            <a:r>
              <a:rPr sz="4100" b="1" dirty="0">
                <a:solidFill>
                  <a:srgbClr val="002060"/>
                </a:solidFill>
                <a:latin typeface="Arial"/>
                <a:cs typeface="Arial"/>
              </a:rPr>
              <a:t>of a</a:t>
            </a:r>
            <a:r>
              <a:rPr sz="4100" b="1" spc="5" dirty="0">
                <a:solidFill>
                  <a:srgbClr val="002060"/>
                </a:solidFill>
                <a:latin typeface="Arial"/>
                <a:cs typeface="Arial"/>
              </a:rPr>
              <a:t> </a:t>
            </a:r>
            <a:r>
              <a:rPr sz="4100" b="1" dirty="0">
                <a:solidFill>
                  <a:srgbClr val="002060"/>
                </a:solidFill>
                <a:latin typeface="Arial"/>
                <a:cs typeface="Arial"/>
              </a:rPr>
              <a:t>world without</a:t>
            </a:r>
            <a:r>
              <a:rPr sz="4100" b="1" spc="10" dirty="0">
                <a:solidFill>
                  <a:srgbClr val="002060"/>
                </a:solidFill>
                <a:latin typeface="Arial"/>
                <a:cs typeface="Arial"/>
              </a:rPr>
              <a:t> </a:t>
            </a:r>
            <a:r>
              <a:rPr sz="4100" b="1" dirty="0">
                <a:solidFill>
                  <a:srgbClr val="002060"/>
                </a:solidFill>
                <a:latin typeface="Arial"/>
                <a:cs typeface="Arial"/>
              </a:rPr>
              <a:t>Srila </a:t>
            </a:r>
            <a:r>
              <a:rPr sz="4100" b="1" spc="5" dirty="0">
                <a:solidFill>
                  <a:srgbClr val="002060"/>
                </a:solidFill>
                <a:latin typeface="Arial"/>
                <a:cs typeface="Arial"/>
              </a:rPr>
              <a:t> Prabhupada </a:t>
            </a:r>
            <a:r>
              <a:rPr sz="4100" b="1" dirty="0">
                <a:solidFill>
                  <a:srgbClr val="002060"/>
                </a:solidFill>
                <a:latin typeface="Arial"/>
                <a:cs typeface="Arial"/>
              </a:rPr>
              <a:t>being </a:t>
            </a:r>
            <a:r>
              <a:rPr sz="4100" b="1" spc="-5" dirty="0">
                <a:solidFill>
                  <a:srgbClr val="002060"/>
                </a:solidFill>
                <a:latin typeface="Arial"/>
                <a:cs typeface="Arial"/>
              </a:rPr>
              <a:t>physically </a:t>
            </a:r>
            <a:r>
              <a:rPr sz="4100" b="1" dirty="0">
                <a:solidFill>
                  <a:srgbClr val="002060"/>
                </a:solidFill>
                <a:latin typeface="Arial"/>
                <a:cs typeface="Arial"/>
              </a:rPr>
              <a:t>present had not yet </a:t>
            </a:r>
            <a:r>
              <a:rPr sz="4100" b="1" spc="-1125" dirty="0">
                <a:solidFill>
                  <a:srgbClr val="002060"/>
                </a:solidFill>
                <a:latin typeface="Arial"/>
                <a:cs typeface="Arial"/>
              </a:rPr>
              <a:t> </a:t>
            </a:r>
            <a:r>
              <a:rPr sz="4100" b="1" spc="5" dirty="0">
                <a:solidFill>
                  <a:srgbClr val="002060"/>
                </a:solidFill>
                <a:latin typeface="Arial"/>
                <a:cs typeface="Arial"/>
              </a:rPr>
              <a:t>become</a:t>
            </a:r>
            <a:r>
              <a:rPr sz="4100" b="1" spc="-10" dirty="0">
                <a:solidFill>
                  <a:srgbClr val="002060"/>
                </a:solidFill>
                <a:latin typeface="Arial"/>
                <a:cs typeface="Arial"/>
              </a:rPr>
              <a:t> </a:t>
            </a:r>
            <a:r>
              <a:rPr sz="4100" b="1" dirty="0">
                <a:solidFill>
                  <a:srgbClr val="002060"/>
                </a:solidFill>
                <a:latin typeface="Arial"/>
                <a:cs typeface="Arial"/>
              </a:rPr>
              <a:t>a</a:t>
            </a:r>
            <a:r>
              <a:rPr sz="4100" b="1" spc="5" dirty="0">
                <a:solidFill>
                  <a:srgbClr val="002060"/>
                </a:solidFill>
                <a:latin typeface="Arial"/>
                <a:cs typeface="Arial"/>
              </a:rPr>
              <a:t> </a:t>
            </a:r>
            <a:r>
              <a:rPr sz="4100" b="1" spc="-5" dirty="0">
                <a:solidFill>
                  <a:srgbClr val="002060"/>
                </a:solidFill>
                <a:latin typeface="Arial"/>
                <a:cs typeface="Arial"/>
              </a:rPr>
              <a:t>reality</a:t>
            </a:r>
            <a:r>
              <a:rPr sz="4100" b="1" dirty="0">
                <a:solidFill>
                  <a:srgbClr val="002060"/>
                </a:solidFill>
                <a:latin typeface="Arial"/>
                <a:cs typeface="Arial"/>
              </a:rPr>
              <a:t> for</a:t>
            </a:r>
            <a:r>
              <a:rPr sz="4100" b="1" spc="10" dirty="0">
                <a:solidFill>
                  <a:srgbClr val="002060"/>
                </a:solidFill>
                <a:latin typeface="Arial"/>
                <a:cs typeface="Arial"/>
              </a:rPr>
              <a:t> </a:t>
            </a:r>
            <a:r>
              <a:rPr sz="4100" b="1" dirty="0">
                <a:solidFill>
                  <a:srgbClr val="002060"/>
                </a:solidFill>
                <a:latin typeface="Arial"/>
                <a:cs typeface="Arial"/>
              </a:rPr>
              <a:t>his </a:t>
            </a:r>
            <a:r>
              <a:rPr sz="4100" b="1" spc="-5" dirty="0">
                <a:solidFill>
                  <a:srgbClr val="002060"/>
                </a:solidFill>
                <a:latin typeface="Arial"/>
                <a:cs typeface="Arial"/>
              </a:rPr>
              <a:t>followers.</a:t>
            </a:r>
            <a:endParaRPr sz="4100">
              <a:latin typeface="Arial"/>
              <a:cs typeface="Arial"/>
            </a:endParaRPr>
          </a:p>
          <a:p>
            <a:pPr>
              <a:lnSpc>
                <a:spcPct val="100000"/>
              </a:lnSpc>
              <a:spcBef>
                <a:spcPts val="25"/>
              </a:spcBef>
            </a:pPr>
            <a:endParaRPr sz="4200">
              <a:latin typeface="Arial"/>
              <a:cs typeface="Arial"/>
            </a:endParaRPr>
          </a:p>
          <a:p>
            <a:pPr marL="12700" marR="5080">
              <a:lnSpc>
                <a:spcPts val="4800"/>
              </a:lnSpc>
              <a:tabLst>
                <a:tab pos="7461250" algn="l"/>
              </a:tabLst>
            </a:pPr>
            <a:r>
              <a:rPr sz="4100" b="1" dirty="0">
                <a:solidFill>
                  <a:srgbClr val="002060"/>
                </a:solidFill>
                <a:latin typeface="Arial"/>
                <a:cs typeface="Arial"/>
              </a:rPr>
              <a:t>Giriraja</a:t>
            </a:r>
            <a:r>
              <a:rPr sz="4100" b="1" spc="-5" dirty="0">
                <a:solidFill>
                  <a:srgbClr val="002060"/>
                </a:solidFill>
                <a:latin typeface="Arial"/>
                <a:cs typeface="Arial"/>
              </a:rPr>
              <a:t> </a:t>
            </a:r>
            <a:r>
              <a:rPr sz="4100" b="1" dirty="0">
                <a:solidFill>
                  <a:srgbClr val="002060"/>
                </a:solidFill>
                <a:latin typeface="Arial"/>
                <a:cs typeface="Arial"/>
              </a:rPr>
              <a:t>Maharaja,</a:t>
            </a:r>
            <a:r>
              <a:rPr sz="4100" b="1" spc="20" dirty="0">
                <a:solidFill>
                  <a:srgbClr val="002060"/>
                </a:solidFill>
                <a:latin typeface="Arial"/>
                <a:cs typeface="Arial"/>
              </a:rPr>
              <a:t> </a:t>
            </a:r>
            <a:r>
              <a:rPr sz="4100" b="1" dirty="0">
                <a:solidFill>
                  <a:srgbClr val="002060"/>
                </a:solidFill>
                <a:latin typeface="Arial"/>
                <a:cs typeface="Arial"/>
              </a:rPr>
              <a:t>who</a:t>
            </a:r>
            <a:r>
              <a:rPr sz="4100" b="1" spc="15" dirty="0">
                <a:solidFill>
                  <a:srgbClr val="002060"/>
                </a:solidFill>
                <a:latin typeface="Arial"/>
                <a:cs typeface="Arial"/>
              </a:rPr>
              <a:t> </a:t>
            </a:r>
            <a:r>
              <a:rPr sz="4100" b="1" dirty="0">
                <a:solidFill>
                  <a:srgbClr val="002060"/>
                </a:solidFill>
                <a:latin typeface="Arial"/>
                <a:cs typeface="Arial"/>
              </a:rPr>
              <a:t>was</a:t>
            </a:r>
            <a:r>
              <a:rPr sz="4100" b="1" spc="25" dirty="0">
                <a:solidFill>
                  <a:srgbClr val="002060"/>
                </a:solidFill>
                <a:latin typeface="Arial"/>
                <a:cs typeface="Arial"/>
              </a:rPr>
              <a:t> </a:t>
            </a:r>
            <a:r>
              <a:rPr sz="4100" b="1" spc="-5" dirty="0">
                <a:solidFill>
                  <a:srgbClr val="002060"/>
                </a:solidFill>
                <a:latin typeface="Arial"/>
                <a:cs typeface="Arial"/>
              </a:rPr>
              <a:t>intimately</a:t>
            </a:r>
            <a:r>
              <a:rPr sz="4100" b="1" spc="10" dirty="0">
                <a:solidFill>
                  <a:srgbClr val="002060"/>
                </a:solidFill>
                <a:latin typeface="Arial"/>
                <a:cs typeface="Arial"/>
              </a:rPr>
              <a:t> </a:t>
            </a:r>
            <a:r>
              <a:rPr sz="4100" b="1" spc="-5" dirty="0">
                <a:solidFill>
                  <a:srgbClr val="002060"/>
                </a:solidFill>
                <a:latin typeface="Arial"/>
                <a:cs typeface="Arial"/>
              </a:rPr>
              <a:t>involved</a:t>
            </a:r>
            <a:r>
              <a:rPr sz="4100" b="1" spc="10" dirty="0">
                <a:solidFill>
                  <a:srgbClr val="002060"/>
                </a:solidFill>
                <a:latin typeface="Arial"/>
                <a:cs typeface="Arial"/>
              </a:rPr>
              <a:t> </a:t>
            </a:r>
            <a:r>
              <a:rPr sz="4100" b="1" dirty="0">
                <a:solidFill>
                  <a:srgbClr val="002060"/>
                </a:solidFill>
                <a:latin typeface="Arial"/>
                <a:cs typeface="Arial"/>
              </a:rPr>
              <a:t>in</a:t>
            </a:r>
            <a:r>
              <a:rPr sz="4100" b="1" spc="5" dirty="0">
                <a:solidFill>
                  <a:srgbClr val="002060"/>
                </a:solidFill>
                <a:latin typeface="Arial"/>
                <a:cs typeface="Arial"/>
              </a:rPr>
              <a:t> </a:t>
            </a:r>
            <a:r>
              <a:rPr sz="4100" b="1" dirty="0">
                <a:solidFill>
                  <a:srgbClr val="002060"/>
                </a:solidFill>
                <a:latin typeface="Arial"/>
                <a:cs typeface="Arial"/>
              </a:rPr>
              <a:t>drafting </a:t>
            </a:r>
            <a:r>
              <a:rPr sz="4100" b="1" spc="-1120" dirty="0">
                <a:solidFill>
                  <a:srgbClr val="002060"/>
                </a:solidFill>
                <a:latin typeface="Arial"/>
                <a:cs typeface="Arial"/>
              </a:rPr>
              <a:t> </a:t>
            </a:r>
            <a:r>
              <a:rPr sz="4100" b="1" dirty="0">
                <a:solidFill>
                  <a:srgbClr val="002060"/>
                </a:solidFill>
                <a:latin typeface="Arial"/>
                <a:cs typeface="Arial"/>
              </a:rPr>
              <a:t>the </a:t>
            </a:r>
            <a:r>
              <a:rPr sz="4100" b="1" spc="-5" dirty="0">
                <a:solidFill>
                  <a:srgbClr val="002060"/>
                </a:solidFill>
                <a:latin typeface="Arial"/>
                <a:cs typeface="Arial"/>
              </a:rPr>
              <a:t>will,</a:t>
            </a:r>
            <a:r>
              <a:rPr sz="4100" b="1" spc="5" dirty="0">
                <a:solidFill>
                  <a:srgbClr val="002060"/>
                </a:solidFill>
                <a:latin typeface="Arial"/>
                <a:cs typeface="Arial"/>
              </a:rPr>
              <a:t> </a:t>
            </a:r>
            <a:r>
              <a:rPr sz="4100" b="1" dirty="0">
                <a:solidFill>
                  <a:srgbClr val="002060"/>
                </a:solidFill>
                <a:latin typeface="Arial"/>
                <a:cs typeface="Arial"/>
              </a:rPr>
              <a:t>recalls: </a:t>
            </a:r>
            <a:r>
              <a:rPr sz="4100" b="1" i="1" spc="-50" dirty="0">
                <a:solidFill>
                  <a:srgbClr val="002060"/>
                </a:solidFill>
                <a:latin typeface="Arial"/>
                <a:cs typeface="Arial"/>
              </a:rPr>
              <a:t>We</a:t>
            </a:r>
            <a:r>
              <a:rPr sz="4100" b="1" i="1" spc="-25" dirty="0">
                <a:solidFill>
                  <a:srgbClr val="002060"/>
                </a:solidFill>
                <a:latin typeface="Arial"/>
                <a:cs typeface="Arial"/>
              </a:rPr>
              <a:t> </a:t>
            </a:r>
            <a:r>
              <a:rPr sz="4100" b="1" i="1" spc="15" dirty="0">
                <a:solidFill>
                  <a:srgbClr val="002060"/>
                </a:solidFill>
                <a:latin typeface="Arial"/>
                <a:cs typeface="Arial"/>
              </a:rPr>
              <a:t>weren’t</a:t>
            </a:r>
            <a:r>
              <a:rPr sz="4100" b="1" i="1" spc="20" dirty="0">
                <a:solidFill>
                  <a:srgbClr val="002060"/>
                </a:solidFill>
                <a:latin typeface="Arial"/>
                <a:cs typeface="Arial"/>
              </a:rPr>
              <a:t> </a:t>
            </a:r>
            <a:r>
              <a:rPr sz="4100" b="1" i="1" dirty="0">
                <a:solidFill>
                  <a:srgbClr val="002060"/>
                </a:solidFill>
                <a:latin typeface="Arial"/>
                <a:cs typeface="Arial"/>
              </a:rPr>
              <a:t>used</a:t>
            </a:r>
            <a:r>
              <a:rPr sz="4100" b="1" i="1" spc="10" dirty="0">
                <a:solidFill>
                  <a:srgbClr val="002060"/>
                </a:solidFill>
                <a:latin typeface="Arial"/>
                <a:cs typeface="Arial"/>
              </a:rPr>
              <a:t> </a:t>
            </a:r>
            <a:r>
              <a:rPr sz="4100" b="1" i="1" dirty="0">
                <a:solidFill>
                  <a:srgbClr val="002060"/>
                </a:solidFill>
                <a:latin typeface="Arial"/>
                <a:cs typeface="Arial"/>
              </a:rPr>
              <a:t>to</a:t>
            </a:r>
            <a:r>
              <a:rPr sz="4100" b="1" i="1" spc="5" dirty="0">
                <a:solidFill>
                  <a:srgbClr val="002060"/>
                </a:solidFill>
                <a:latin typeface="Arial"/>
                <a:cs typeface="Arial"/>
              </a:rPr>
              <a:t> </a:t>
            </a:r>
            <a:r>
              <a:rPr sz="4100" b="1" i="1" dirty="0">
                <a:solidFill>
                  <a:srgbClr val="002060"/>
                </a:solidFill>
                <a:latin typeface="Arial"/>
                <a:cs typeface="Arial"/>
              </a:rPr>
              <a:t>thinking </a:t>
            </a:r>
            <a:r>
              <a:rPr sz="4100" b="1" i="1" spc="-5" dirty="0">
                <a:solidFill>
                  <a:srgbClr val="002060"/>
                </a:solidFill>
                <a:latin typeface="Arial"/>
                <a:cs typeface="Arial"/>
              </a:rPr>
              <a:t>like</a:t>
            </a:r>
            <a:r>
              <a:rPr sz="4100" b="1" i="1" spc="5" dirty="0">
                <a:solidFill>
                  <a:srgbClr val="002060"/>
                </a:solidFill>
                <a:latin typeface="Arial"/>
                <a:cs typeface="Arial"/>
              </a:rPr>
              <a:t> </a:t>
            </a:r>
            <a:r>
              <a:rPr sz="4100" b="1" i="1" dirty="0">
                <a:solidFill>
                  <a:srgbClr val="002060"/>
                </a:solidFill>
                <a:latin typeface="Arial"/>
                <a:cs typeface="Arial"/>
              </a:rPr>
              <a:t>that.</a:t>
            </a:r>
            <a:r>
              <a:rPr sz="4100" b="1" i="1" spc="10" dirty="0">
                <a:solidFill>
                  <a:srgbClr val="002060"/>
                </a:solidFill>
                <a:latin typeface="Arial"/>
                <a:cs typeface="Arial"/>
              </a:rPr>
              <a:t> </a:t>
            </a:r>
            <a:r>
              <a:rPr sz="4100" b="1" i="1" dirty="0">
                <a:solidFill>
                  <a:srgbClr val="002060"/>
                </a:solidFill>
                <a:latin typeface="Arial"/>
                <a:cs typeface="Arial"/>
              </a:rPr>
              <a:t>In </a:t>
            </a:r>
            <a:r>
              <a:rPr sz="4100" b="1" i="1" spc="5" dirty="0">
                <a:solidFill>
                  <a:srgbClr val="002060"/>
                </a:solidFill>
                <a:latin typeface="Arial"/>
                <a:cs typeface="Arial"/>
              </a:rPr>
              <a:t> </a:t>
            </a:r>
            <a:r>
              <a:rPr sz="4100" b="1" i="1" dirty="0">
                <a:solidFill>
                  <a:srgbClr val="002060"/>
                </a:solidFill>
                <a:latin typeface="Arial"/>
                <a:cs typeface="Arial"/>
              </a:rPr>
              <a:t>retrospect,</a:t>
            </a:r>
            <a:r>
              <a:rPr sz="4100" b="1" i="1" spc="20" dirty="0">
                <a:solidFill>
                  <a:srgbClr val="002060"/>
                </a:solidFill>
                <a:latin typeface="Arial"/>
                <a:cs typeface="Arial"/>
              </a:rPr>
              <a:t> </a:t>
            </a:r>
            <a:r>
              <a:rPr sz="4100" b="1" i="1" spc="-5" dirty="0">
                <a:solidFill>
                  <a:srgbClr val="002060"/>
                </a:solidFill>
                <a:latin typeface="Arial"/>
                <a:cs typeface="Arial"/>
              </a:rPr>
              <a:t>it</a:t>
            </a:r>
            <a:r>
              <a:rPr sz="4100" b="1" i="1" spc="20" dirty="0">
                <a:solidFill>
                  <a:srgbClr val="002060"/>
                </a:solidFill>
                <a:latin typeface="Arial"/>
                <a:cs typeface="Arial"/>
              </a:rPr>
              <a:t> </a:t>
            </a:r>
            <a:r>
              <a:rPr sz="4100" b="1" i="1" dirty="0">
                <a:solidFill>
                  <a:srgbClr val="002060"/>
                </a:solidFill>
                <a:latin typeface="Arial"/>
                <a:cs typeface="Arial"/>
              </a:rPr>
              <a:t>was</a:t>
            </a:r>
            <a:r>
              <a:rPr sz="4100" b="1" i="1" spc="25" dirty="0">
                <a:solidFill>
                  <a:srgbClr val="002060"/>
                </a:solidFill>
                <a:latin typeface="Arial"/>
                <a:cs typeface="Arial"/>
              </a:rPr>
              <a:t> </a:t>
            </a:r>
            <a:r>
              <a:rPr sz="4100" b="1" i="1" dirty="0">
                <a:solidFill>
                  <a:srgbClr val="002060"/>
                </a:solidFill>
                <a:latin typeface="Arial"/>
                <a:cs typeface="Arial"/>
              </a:rPr>
              <a:t>very</a:t>
            </a:r>
            <a:r>
              <a:rPr sz="4100" b="1" i="1" spc="30" dirty="0">
                <a:solidFill>
                  <a:srgbClr val="002060"/>
                </a:solidFill>
                <a:latin typeface="Arial"/>
                <a:cs typeface="Arial"/>
              </a:rPr>
              <a:t> </a:t>
            </a:r>
            <a:r>
              <a:rPr sz="4100" b="1" i="1" spc="-5" dirty="0">
                <a:solidFill>
                  <a:srgbClr val="002060"/>
                </a:solidFill>
                <a:latin typeface="Arial"/>
                <a:cs typeface="Arial"/>
              </a:rPr>
              <a:t>naïve.	</a:t>
            </a:r>
            <a:r>
              <a:rPr sz="3700" b="1" spc="-5" dirty="0">
                <a:solidFill>
                  <a:srgbClr val="002060"/>
                </a:solidFill>
                <a:latin typeface="Arial"/>
                <a:cs typeface="Arial"/>
              </a:rPr>
              <a:t>Interview</a:t>
            </a:r>
            <a:r>
              <a:rPr sz="3700" b="1" spc="-15" dirty="0">
                <a:solidFill>
                  <a:srgbClr val="002060"/>
                </a:solidFill>
                <a:latin typeface="Arial"/>
                <a:cs typeface="Arial"/>
              </a:rPr>
              <a:t> </a:t>
            </a:r>
            <a:r>
              <a:rPr sz="3700" b="1" dirty="0">
                <a:solidFill>
                  <a:srgbClr val="002060"/>
                </a:solidFill>
                <a:latin typeface="Arial"/>
                <a:cs typeface="Arial"/>
              </a:rPr>
              <a:t>/</a:t>
            </a:r>
            <a:r>
              <a:rPr sz="3700" b="1" spc="-20" dirty="0">
                <a:solidFill>
                  <a:srgbClr val="002060"/>
                </a:solidFill>
                <a:latin typeface="Arial"/>
                <a:cs typeface="Arial"/>
              </a:rPr>
              <a:t> </a:t>
            </a:r>
            <a:r>
              <a:rPr sz="3700" b="1" spc="-5" dirty="0">
                <a:solidFill>
                  <a:srgbClr val="002060"/>
                </a:solidFill>
                <a:latin typeface="Arial"/>
                <a:cs typeface="Arial"/>
              </a:rPr>
              <a:t>January </a:t>
            </a:r>
            <a:r>
              <a:rPr sz="3700" b="1" dirty="0">
                <a:solidFill>
                  <a:srgbClr val="002060"/>
                </a:solidFill>
                <a:latin typeface="Arial"/>
                <a:cs typeface="Arial"/>
              </a:rPr>
              <a:t>26,</a:t>
            </a:r>
            <a:r>
              <a:rPr sz="3700" b="1" spc="-10" dirty="0">
                <a:solidFill>
                  <a:srgbClr val="002060"/>
                </a:solidFill>
                <a:latin typeface="Arial"/>
                <a:cs typeface="Arial"/>
              </a:rPr>
              <a:t> </a:t>
            </a:r>
            <a:r>
              <a:rPr sz="3700" b="1" spc="5" dirty="0">
                <a:solidFill>
                  <a:srgbClr val="002060"/>
                </a:solidFill>
                <a:latin typeface="Arial"/>
                <a:cs typeface="Arial"/>
              </a:rPr>
              <a:t>1996</a:t>
            </a:r>
            <a:endParaRPr sz="3700">
              <a:latin typeface="Arial"/>
              <a:cs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718369" y="4252572"/>
            <a:ext cx="2340610" cy="2803525"/>
            <a:chOff x="1718369" y="4252572"/>
            <a:chExt cx="2340610" cy="2803525"/>
          </a:xfrm>
        </p:grpSpPr>
        <p:pic>
          <p:nvPicPr>
            <p:cNvPr id="3" name="object 3"/>
            <p:cNvPicPr/>
            <p:nvPr/>
          </p:nvPicPr>
          <p:blipFill>
            <a:blip r:embed="rId2" cstate="print"/>
            <a:stretch>
              <a:fillRect/>
            </a:stretch>
          </p:blipFill>
          <p:spPr>
            <a:xfrm>
              <a:off x="2164726" y="4530651"/>
              <a:ext cx="1463078" cy="1708202"/>
            </a:xfrm>
            <a:prstGeom prst="rect">
              <a:avLst/>
            </a:prstGeom>
          </p:spPr>
        </p:pic>
        <p:pic>
          <p:nvPicPr>
            <p:cNvPr id="4" name="object 4"/>
            <p:cNvPicPr/>
            <p:nvPr/>
          </p:nvPicPr>
          <p:blipFill>
            <a:blip r:embed="rId3" cstate="print"/>
            <a:stretch>
              <a:fillRect/>
            </a:stretch>
          </p:blipFill>
          <p:spPr>
            <a:xfrm>
              <a:off x="1718369" y="4252572"/>
              <a:ext cx="2340470" cy="2803413"/>
            </a:xfrm>
            <a:prstGeom prst="rect">
              <a:avLst/>
            </a:prstGeom>
          </p:spPr>
        </p:pic>
      </p:grpSp>
      <p:sp>
        <p:nvSpPr>
          <p:cNvPr id="5" name="object 5"/>
          <p:cNvSpPr txBox="1"/>
          <p:nvPr/>
        </p:nvSpPr>
        <p:spPr>
          <a:xfrm>
            <a:off x="4615430" y="2276856"/>
            <a:ext cx="14377035" cy="6164580"/>
          </a:xfrm>
          <a:prstGeom prst="rect">
            <a:avLst/>
          </a:prstGeom>
        </p:spPr>
        <p:txBody>
          <a:bodyPr vert="horz" wrap="square" lIns="0" tIns="45719" rIns="0" bIns="0" rtlCol="0">
            <a:spAutoFit/>
          </a:bodyPr>
          <a:lstStyle/>
          <a:p>
            <a:pPr marL="12700" marR="1028700">
              <a:lnSpc>
                <a:spcPts val="4800"/>
              </a:lnSpc>
              <a:spcBef>
                <a:spcPts val="359"/>
              </a:spcBef>
            </a:pPr>
            <a:r>
              <a:rPr sz="4100" b="1" spc="5" dirty="0">
                <a:solidFill>
                  <a:srgbClr val="002060"/>
                </a:solidFill>
                <a:latin typeface="Arial"/>
                <a:cs typeface="Arial"/>
              </a:rPr>
              <a:t>As</a:t>
            </a:r>
            <a:r>
              <a:rPr sz="4100" b="1" dirty="0">
                <a:solidFill>
                  <a:srgbClr val="002060"/>
                </a:solidFill>
                <a:latin typeface="Arial"/>
                <a:cs typeface="Arial"/>
              </a:rPr>
              <a:t> presented</a:t>
            </a:r>
            <a:r>
              <a:rPr sz="4100" b="1" spc="10" dirty="0">
                <a:solidFill>
                  <a:srgbClr val="002060"/>
                </a:solidFill>
                <a:latin typeface="Arial"/>
                <a:cs typeface="Arial"/>
              </a:rPr>
              <a:t> </a:t>
            </a:r>
            <a:r>
              <a:rPr sz="4100" b="1" spc="-55" dirty="0">
                <a:solidFill>
                  <a:srgbClr val="002060"/>
                </a:solidFill>
                <a:latin typeface="Arial"/>
                <a:cs typeface="Arial"/>
              </a:rPr>
              <a:t>earlier,</a:t>
            </a:r>
            <a:r>
              <a:rPr sz="4100" b="1" spc="-25" dirty="0">
                <a:solidFill>
                  <a:srgbClr val="002060"/>
                </a:solidFill>
                <a:latin typeface="Arial"/>
                <a:cs typeface="Arial"/>
              </a:rPr>
              <a:t> </a:t>
            </a:r>
            <a:r>
              <a:rPr sz="4100" b="1" spc="-55" dirty="0">
                <a:solidFill>
                  <a:srgbClr val="002060"/>
                </a:solidFill>
                <a:latin typeface="Arial"/>
                <a:cs typeface="Arial"/>
              </a:rPr>
              <a:t>ultimately,</a:t>
            </a:r>
            <a:r>
              <a:rPr sz="4100" b="1" spc="-20" dirty="0">
                <a:solidFill>
                  <a:srgbClr val="002060"/>
                </a:solidFill>
                <a:latin typeface="Arial"/>
                <a:cs typeface="Arial"/>
              </a:rPr>
              <a:t> </a:t>
            </a:r>
            <a:r>
              <a:rPr sz="4100" b="1" spc="-5" dirty="0">
                <a:solidFill>
                  <a:srgbClr val="002060"/>
                </a:solidFill>
                <a:latin typeface="Arial"/>
                <a:cs typeface="Arial"/>
              </a:rPr>
              <a:t>all</a:t>
            </a:r>
            <a:r>
              <a:rPr sz="4100" b="1" spc="5" dirty="0">
                <a:solidFill>
                  <a:srgbClr val="002060"/>
                </a:solidFill>
                <a:latin typeface="Arial"/>
                <a:cs typeface="Arial"/>
              </a:rPr>
              <a:t> </a:t>
            </a:r>
            <a:r>
              <a:rPr sz="4100" b="1" dirty="0">
                <a:solidFill>
                  <a:srgbClr val="002060"/>
                </a:solidFill>
                <a:latin typeface="Arial"/>
                <a:cs typeface="Arial"/>
              </a:rPr>
              <a:t>future</a:t>
            </a:r>
            <a:r>
              <a:rPr sz="4100" b="1" spc="5" dirty="0">
                <a:solidFill>
                  <a:srgbClr val="002060"/>
                </a:solidFill>
                <a:latin typeface="Arial"/>
                <a:cs typeface="Arial"/>
              </a:rPr>
              <a:t> </a:t>
            </a:r>
            <a:r>
              <a:rPr sz="4100" b="1" spc="-5" dirty="0">
                <a:solidFill>
                  <a:srgbClr val="002060"/>
                </a:solidFill>
                <a:latin typeface="Arial"/>
                <a:cs typeface="Arial"/>
              </a:rPr>
              <a:t>initiated </a:t>
            </a:r>
            <a:r>
              <a:rPr sz="4100" b="1" dirty="0">
                <a:solidFill>
                  <a:srgbClr val="002060"/>
                </a:solidFill>
                <a:latin typeface="Arial"/>
                <a:cs typeface="Arial"/>
              </a:rPr>
              <a:t> devotees</a:t>
            </a:r>
            <a:r>
              <a:rPr sz="4100" b="1" spc="10" dirty="0">
                <a:solidFill>
                  <a:srgbClr val="002060"/>
                </a:solidFill>
                <a:latin typeface="Arial"/>
                <a:cs typeface="Arial"/>
              </a:rPr>
              <a:t> </a:t>
            </a:r>
            <a:r>
              <a:rPr sz="4100" b="1" i="1" dirty="0">
                <a:solidFill>
                  <a:srgbClr val="002060"/>
                </a:solidFill>
                <a:latin typeface="Arial"/>
                <a:cs typeface="Arial"/>
              </a:rPr>
              <a:t>are</a:t>
            </a:r>
            <a:r>
              <a:rPr sz="4100" b="1" i="1" spc="15" dirty="0">
                <a:solidFill>
                  <a:srgbClr val="002060"/>
                </a:solidFill>
                <a:latin typeface="Arial"/>
                <a:cs typeface="Arial"/>
              </a:rPr>
              <a:t> </a:t>
            </a:r>
            <a:r>
              <a:rPr sz="4100" b="1" dirty="0">
                <a:solidFill>
                  <a:srgbClr val="002060"/>
                </a:solidFill>
                <a:latin typeface="Arial"/>
                <a:cs typeface="Arial"/>
              </a:rPr>
              <a:t>Srila</a:t>
            </a:r>
            <a:r>
              <a:rPr sz="4100" b="1" spc="-5" dirty="0">
                <a:solidFill>
                  <a:srgbClr val="002060"/>
                </a:solidFill>
                <a:latin typeface="Arial"/>
                <a:cs typeface="Arial"/>
              </a:rPr>
              <a:t> </a:t>
            </a:r>
            <a:r>
              <a:rPr sz="4100" b="1" spc="-25" dirty="0">
                <a:solidFill>
                  <a:srgbClr val="002060"/>
                </a:solidFill>
                <a:latin typeface="Arial"/>
                <a:cs typeface="Arial"/>
              </a:rPr>
              <a:t>Prabhupada’s</a:t>
            </a:r>
            <a:r>
              <a:rPr sz="4100" b="1" spc="-15" dirty="0">
                <a:solidFill>
                  <a:srgbClr val="002060"/>
                </a:solidFill>
                <a:latin typeface="Arial"/>
                <a:cs typeface="Arial"/>
              </a:rPr>
              <a:t> </a:t>
            </a:r>
            <a:r>
              <a:rPr sz="4100" b="1" spc="-5" dirty="0">
                <a:solidFill>
                  <a:srgbClr val="002060"/>
                </a:solidFill>
                <a:latin typeface="Arial"/>
                <a:cs typeface="Arial"/>
              </a:rPr>
              <a:t>disciples</a:t>
            </a:r>
            <a:r>
              <a:rPr sz="4100" b="1" dirty="0">
                <a:solidFill>
                  <a:srgbClr val="002060"/>
                </a:solidFill>
                <a:latin typeface="Arial"/>
                <a:cs typeface="Arial"/>
              </a:rPr>
              <a:t> in</a:t>
            </a:r>
            <a:r>
              <a:rPr sz="4100" b="1" spc="5" dirty="0">
                <a:solidFill>
                  <a:srgbClr val="002060"/>
                </a:solidFill>
                <a:latin typeface="Arial"/>
                <a:cs typeface="Arial"/>
              </a:rPr>
              <a:t> </a:t>
            </a:r>
            <a:r>
              <a:rPr sz="4100" b="1" dirty="0">
                <a:solidFill>
                  <a:srgbClr val="002060"/>
                </a:solidFill>
                <a:latin typeface="Arial"/>
                <a:cs typeface="Arial"/>
              </a:rPr>
              <a:t>that they </a:t>
            </a:r>
            <a:r>
              <a:rPr sz="4100" b="1" spc="-1120" dirty="0">
                <a:solidFill>
                  <a:srgbClr val="002060"/>
                </a:solidFill>
                <a:latin typeface="Arial"/>
                <a:cs typeface="Arial"/>
              </a:rPr>
              <a:t> </a:t>
            </a:r>
            <a:r>
              <a:rPr sz="4100" b="1" dirty="0">
                <a:solidFill>
                  <a:srgbClr val="002060"/>
                </a:solidFill>
                <a:latin typeface="Arial"/>
                <a:cs typeface="Arial"/>
              </a:rPr>
              <a:t>are following</a:t>
            </a:r>
            <a:r>
              <a:rPr sz="4100" b="1" spc="-5" dirty="0">
                <a:solidFill>
                  <a:srgbClr val="002060"/>
                </a:solidFill>
                <a:latin typeface="Arial"/>
                <a:cs typeface="Arial"/>
              </a:rPr>
              <a:t> </a:t>
            </a:r>
            <a:r>
              <a:rPr sz="4100" b="1" dirty="0">
                <a:solidFill>
                  <a:srgbClr val="002060"/>
                </a:solidFill>
                <a:latin typeface="Arial"/>
                <a:cs typeface="Arial"/>
              </a:rPr>
              <a:t>him</a:t>
            </a:r>
            <a:r>
              <a:rPr sz="4100" b="1" spc="5" dirty="0">
                <a:solidFill>
                  <a:srgbClr val="002060"/>
                </a:solidFill>
                <a:latin typeface="Arial"/>
                <a:cs typeface="Arial"/>
              </a:rPr>
              <a:t> </a:t>
            </a:r>
            <a:r>
              <a:rPr sz="4100" b="1" dirty="0">
                <a:solidFill>
                  <a:srgbClr val="002060"/>
                </a:solidFill>
                <a:latin typeface="Arial"/>
                <a:cs typeface="Arial"/>
              </a:rPr>
              <a:t>and</a:t>
            </a:r>
            <a:r>
              <a:rPr sz="4100" b="1" spc="5" dirty="0">
                <a:solidFill>
                  <a:srgbClr val="002060"/>
                </a:solidFill>
                <a:latin typeface="Arial"/>
                <a:cs typeface="Arial"/>
              </a:rPr>
              <a:t> </a:t>
            </a:r>
            <a:r>
              <a:rPr sz="4100" b="1" dirty="0">
                <a:solidFill>
                  <a:srgbClr val="002060"/>
                </a:solidFill>
                <a:latin typeface="Arial"/>
                <a:cs typeface="Arial"/>
              </a:rPr>
              <a:t>connected to</a:t>
            </a:r>
            <a:r>
              <a:rPr sz="4100" b="1" spc="10" dirty="0">
                <a:solidFill>
                  <a:srgbClr val="002060"/>
                </a:solidFill>
                <a:latin typeface="Arial"/>
                <a:cs typeface="Arial"/>
              </a:rPr>
              <a:t> </a:t>
            </a:r>
            <a:r>
              <a:rPr sz="4100" b="1" dirty="0">
                <a:solidFill>
                  <a:srgbClr val="002060"/>
                </a:solidFill>
                <a:latin typeface="Arial"/>
                <a:cs typeface="Arial"/>
              </a:rPr>
              <a:t>him</a:t>
            </a:r>
            <a:r>
              <a:rPr sz="4100" b="1" spc="5" dirty="0">
                <a:solidFill>
                  <a:srgbClr val="002060"/>
                </a:solidFill>
                <a:latin typeface="Arial"/>
                <a:cs typeface="Arial"/>
              </a:rPr>
              <a:t> </a:t>
            </a:r>
            <a:r>
              <a:rPr sz="4100" b="1" spc="-5" dirty="0">
                <a:solidFill>
                  <a:srgbClr val="002060"/>
                </a:solidFill>
                <a:latin typeface="Arial"/>
                <a:cs typeface="Arial"/>
              </a:rPr>
              <a:t>via </a:t>
            </a:r>
            <a:r>
              <a:rPr sz="4100" b="1" dirty="0">
                <a:solidFill>
                  <a:srgbClr val="002060"/>
                </a:solidFill>
                <a:latin typeface="Arial"/>
                <a:cs typeface="Arial"/>
              </a:rPr>
              <a:t>the</a:t>
            </a:r>
            <a:r>
              <a:rPr sz="4100" b="1" spc="-5" dirty="0">
                <a:solidFill>
                  <a:srgbClr val="002060"/>
                </a:solidFill>
                <a:latin typeface="Arial"/>
                <a:cs typeface="Arial"/>
              </a:rPr>
              <a:t> </a:t>
            </a:r>
            <a:r>
              <a:rPr sz="4100" b="1" dirty="0">
                <a:solidFill>
                  <a:srgbClr val="002060"/>
                </a:solidFill>
                <a:latin typeface="Arial"/>
                <a:cs typeface="Arial"/>
              </a:rPr>
              <a:t>guru- </a:t>
            </a:r>
            <a:r>
              <a:rPr sz="4100" b="1" spc="5" dirty="0">
                <a:solidFill>
                  <a:srgbClr val="002060"/>
                </a:solidFill>
                <a:latin typeface="Arial"/>
                <a:cs typeface="Arial"/>
              </a:rPr>
              <a:t> parampara</a:t>
            </a:r>
            <a:r>
              <a:rPr sz="4100" b="1" spc="-15" dirty="0">
                <a:solidFill>
                  <a:srgbClr val="002060"/>
                </a:solidFill>
                <a:latin typeface="Arial"/>
                <a:cs typeface="Arial"/>
              </a:rPr>
              <a:t> </a:t>
            </a:r>
            <a:r>
              <a:rPr sz="4100" b="1" dirty="0">
                <a:solidFill>
                  <a:srgbClr val="002060"/>
                </a:solidFill>
                <a:latin typeface="Arial"/>
                <a:cs typeface="Arial"/>
              </a:rPr>
              <a:t>system.</a:t>
            </a:r>
            <a:endParaRPr sz="4100">
              <a:latin typeface="Arial"/>
              <a:cs typeface="Arial"/>
            </a:endParaRPr>
          </a:p>
          <a:p>
            <a:pPr>
              <a:lnSpc>
                <a:spcPct val="100000"/>
              </a:lnSpc>
              <a:spcBef>
                <a:spcPts val="30"/>
              </a:spcBef>
            </a:pPr>
            <a:endParaRPr sz="4300">
              <a:latin typeface="Arial"/>
              <a:cs typeface="Arial"/>
            </a:endParaRPr>
          </a:p>
          <a:p>
            <a:pPr marL="12700" marR="5080">
              <a:lnSpc>
                <a:spcPts val="4800"/>
              </a:lnSpc>
            </a:pPr>
            <a:r>
              <a:rPr sz="4100" b="1" dirty="0">
                <a:solidFill>
                  <a:srgbClr val="002060"/>
                </a:solidFill>
                <a:latin typeface="Arial"/>
                <a:cs typeface="Arial"/>
              </a:rPr>
              <a:t>In</a:t>
            </a:r>
            <a:r>
              <a:rPr sz="4100" b="1" spc="-5" dirty="0">
                <a:solidFill>
                  <a:srgbClr val="002060"/>
                </a:solidFill>
                <a:latin typeface="Arial"/>
                <a:cs typeface="Arial"/>
              </a:rPr>
              <a:t> </a:t>
            </a:r>
            <a:r>
              <a:rPr sz="4100" b="1" dirty="0">
                <a:solidFill>
                  <a:srgbClr val="002060"/>
                </a:solidFill>
                <a:latin typeface="Arial"/>
                <a:cs typeface="Arial"/>
              </a:rPr>
              <a:t>this sense,</a:t>
            </a:r>
            <a:r>
              <a:rPr sz="4100" b="1" spc="15" dirty="0">
                <a:solidFill>
                  <a:srgbClr val="002060"/>
                </a:solidFill>
                <a:latin typeface="Arial"/>
                <a:cs typeface="Arial"/>
              </a:rPr>
              <a:t> </a:t>
            </a:r>
            <a:r>
              <a:rPr sz="4100" b="1" dirty="0">
                <a:solidFill>
                  <a:srgbClr val="002060"/>
                </a:solidFill>
                <a:latin typeface="Arial"/>
                <a:cs typeface="Arial"/>
              </a:rPr>
              <a:t>by</a:t>
            </a:r>
            <a:r>
              <a:rPr sz="4100" b="1" spc="10" dirty="0">
                <a:solidFill>
                  <a:srgbClr val="002060"/>
                </a:solidFill>
                <a:latin typeface="Arial"/>
                <a:cs typeface="Arial"/>
              </a:rPr>
              <a:t> </a:t>
            </a:r>
            <a:r>
              <a:rPr sz="4100" b="1" dirty="0">
                <a:solidFill>
                  <a:srgbClr val="002060"/>
                </a:solidFill>
                <a:latin typeface="Arial"/>
                <a:cs typeface="Arial"/>
              </a:rPr>
              <a:t>the</a:t>
            </a:r>
            <a:r>
              <a:rPr sz="4100" b="1" spc="-5" dirty="0">
                <a:solidFill>
                  <a:srgbClr val="002060"/>
                </a:solidFill>
                <a:latin typeface="Arial"/>
                <a:cs typeface="Arial"/>
              </a:rPr>
              <a:t> </a:t>
            </a:r>
            <a:r>
              <a:rPr sz="4100" b="1" dirty="0">
                <a:solidFill>
                  <a:srgbClr val="002060"/>
                </a:solidFill>
                <a:latin typeface="Arial"/>
                <a:cs typeface="Arial"/>
              </a:rPr>
              <a:t>grace</a:t>
            </a:r>
            <a:r>
              <a:rPr sz="4100" b="1" spc="10" dirty="0">
                <a:solidFill>
                  <a:srgbClr val="002060"/>
                </a:solidFill>
                <a:latin typeface="Arial"/>
                <a:cs typeface="Arial"/>
              </a:rPr>
              <a:t> </a:t>
            </a:r>
            <a:r>
              <a:rPr sz="4100" b="1" dirty="0">
                <a:solidFill>
                  <a:srgbClr val="002060"/>
                </a:solidFill>
                <a:latin typeface="Arial"/>
                <a:cs typeface="Arial"/>
              </a:rPr>
              <a:t>of</a:t>
            </a:r>
            <a:r>
              <a:rPr sz="4100" b="1" spc="5" dirty="0">
                <a:solidFill>
                  <a:srgbClr val="002060"/>
                </a:solidFill>
                <a:latin typeface="Arial"/>
                <a:cs typeface="Arial"/>
              </a:rPr>
              <a:t> </a:t>
            </a:r>
            <a:r>
              <a:rPr sz="4100" b="1" dirty="0">
                <a:solidFill>
                  <a:srgbClr val="002060"/>
                </a:solidFill>
                <a:latin typeface="Arial"/>
                <a:cs typeface="Arial"/>
              </a:rPr>
              <a:t>Srila Prabhupada,</a:t>
            </a:r>
            <a:r>
              <a:rPr sz="4100" b="1" spc="15" dirty="0">
                <a:solidFill>
                  <a:srgbClr val="002060"/>
                </a:solidFill>
                <a:latin typeface="Arial"/>
                <a:cs typeface="Arial"/>
              </a:rPr>
              <a:t> </a:t>
            </a:r>
            <a:r>
              <a:rPr sz="4100" b="1" dirty="0">
                <a:solidFill>
                  <a:srgbClr val="002060"/>
                </a:solidFill>
                <a:latin typeface="Arial"/>
                <a:cs typeface="Arial"/>
              </a:rPr>
              <a:t>one</a:t>
            </a:r>
            <a:r>
              <a:rPr sz="4100" b="1" spc="-5" dirty="0">
                <a:solidFill>
                  <a:srgbClr val="002060"/>
                </a:solidFill>
                <a:latin typeface="Arial"/>
                <a:cs typeface="Arial"/>
              </a:rPr>
              <a:t> </a:t>
            </a:r>
            <a:r>
              <a:rPr sz="4100" b="1" dirty="0">
                <a:solidFill>
                  <a:srgbClr val="002060"/>
                </a:solidFill>
                <a:latin typeface="Arial"/>
                <a:cs typeface="Arial"/>
              </a:rPr>
              <a:t>can </a:t>
            </a:r>
            <a:r>
              <a:rPr sz="4100" b="1" spc="5" dirty="0">
                <a:solidFill>
                  <a:srgbClr val="002060"/>
                </a:solidFill>
                <a:latin typeface="Arial"/>
                <a:cs typeface="Arial"/>
              </a:rPr>
              <a:t> become</a:t>
            </a:r>
            <a:r>
              <a:rPr sz="4100" b="1" dirty="0">
                <a:solidFill>
                  <a:srgbClr val="002060"/>
                </a:solidFill>
                <a:latin typeface="Arial"/>
                <a:cs typeface="Arial"/>
              </a:rPr>
              <a:t> not only his</a:t>
            </a:r>
            <a:r>
              <a:rPr sz="4100" b="1" spc="-5" dirty="0">
                <a:solidFill>
                  <a:srgbClr val="002060"/>
                </a:solidFill>
                <a:latin typeface="Arial"/>
                <a:cs typeface="Arial"/>
              </a:rPr>
              <a:t> disciple</a:t>
            </a:r>
            <a:r>
              <a:rPr sz="4100" b="1" dirty="0">
                <a:solidFill>
                  <a:srgbClr val="002060"/>
                </a:solidFill>
                <a:latin typeface="Arial"/>
                <a:cs typeface="Arial"/>
              </a:rPr>
              <a:t> but</a:t>
            </a:r>
            <a:r>
              <a:rPr sz="4100" b="1" spc="-5" dirty="0">
                <a:solidFill>
                  <a:srgbClr val="002060"/>
                </a:solidFill>
                <a:latin typeface="Arial"/>
                <a:cs typeface="Arial"/>
              </a:rPr>
              <a:t> </a:t>
            </a:r>
            <a:r>
              <a:rPr sz="4100" b="1" dirty="0">
                <a:solidFill>
                  <a:srgbClr val="002060"/>
                </a:solidFill>
                <a:latin typeface="Arial"/>
                <a:cs typeface="Arial"/>
              </a:rPr>
              <a:t>at</a:t>
            </a:r>
            <a:r>
              <a:rPr sz="4100" b="1" spc="15" dirty="0">
                <a:solidFill>
                  <a:srgbClr val="002060"/>
                </a:solidFill>
                <a:latin typeface="Arial"/>
                <a:cs typeface="Arial"/>
              </a:rPr>
              <a:t> </a:t>
            </a:r>
            <a:r>
              <a:rPr sz="4100" b="1" dirty="0">
                <a:solidFill>
                  <a:srgbClr val="002060"/>
                </a:solidFill>
                <a:latin typeface="Arial"/>
                <a:cs typeface="Arial"/>
              </a:rPr>
              <a:t>the</a:t>
            </a:r>
            <a:r>
              <a:rPr sz="4100" b="1" spc="-5" dirty="0">
                <a:solidFill>
                  <a:srgbClr val="002060"/>
                </a:solidFill>
                <a:latin typeface="Arial"/>
                <a:cs typeface="Arial"/>
              </a:rPr>
              <a:t> </a:t>
            </a:r>
            <a:r>
              <a:rPr sz="4100" b="1" dirty="0">
                <a:solidFill>
                  <a:srgbClr val="002060"/>
                </a:solidFill>
                <a:latin typeface="Arial"/>
                <a:cs typeface="Arial"/>
              </a:rPr>
              <a:t>same</a:t>
            </a:r>
            <a:r>
              <a:rPr sz="4100" b="1" spc="5" dirty="0">
                <a:solidFill>
                  <a:srgbClr val="002060"/>
                </a:solidFill>
                <a:latin typeface="Arial"/>
                <a:cs typeface="Arial"/>
              </a:rPr>
              <a:t> time</a:t>
            </a:r>
            <a:r>
              <a:rPr sz="4100" b="1" spc="10" dirty="0">
                <a:solidFill>
                  <a:srgbClr val="002060"/>
                </a:solidFill>
                <a:latin typeface="Arial"/>
                <a:cs typeface="Arial"/>
              </a:rPr>
              <a:t> </a:t>
            </a:r>
            <a:r>
              <a:rPr sz="4100" b="1" dirty="0">
                <a:solidFill>
                  <a:srgbClr val="002060"/>
                </a:solidFill>
                <a:latin typeface="Arial"/>
                <a:cs typeface="Arial"/>
              </a:rPr>
              <a:t>the </a:t>
            </a:r>
            <a:r>
              <a:rPr sz="4100" b="1" spc="5" dirty="0">
                <a:solidFill>
                  <a:srgbClr val="002060"/>
                </a:solidFill>
                <a:latin typeface="Arial"/>
                <a:cs typeface="Arial"/>
              </a:rPr>
              <a:t> </a:t>
            </a:r>
            <a:r>
              <a:rPr sz="4100" b="1" spc="-5" dirty="0">
                <a:solidFill>
                  <a:srgbClr val="002060"/>
                </a:solidFill>
                <a:latin typeface="Arial"/>
                <a:cs typeface="Arial"/>
              </a:rPr>
              <a:t>disciple</a:t>
            </a:r>
            <a:r>
              <a:rPr sz="4100" b="1" spc="10" dirty="0">
                <a:solidFill>
                  <a:srgbClr val="002060"/>
                </a:solidFill>
                <a:latin typeface="Arial"/>
                <a:cs typeface="Arial"/>
              </a:rPr>
              <a:t> </a:t>
            </a:r>
            <a:r>
              <a:rPr sz="4100" b="1" dirty="0">
                <a:solidFill>
                  <a:srgbClr val="002060"/>
                </a:solidFill>
                <a:latin typeface="Arial"/>
                <a:cs typeface="Arial"/>
              </a:rPr>
              <a:t>of</a:t>
            </a:r>
            <a:r>
              <a:rPr sz="4100" b="1" spc="25" dirty="0">
                <a:solidFill>
                  <a:srgbClr val="002060"/>
                </a:solidFill>
                <a:latin typeface="Arial"/>
                <a:cs typeface="Arial"/>
              </a:rPr>
              <a:t> </a:t>
            </a:r>
            <a:r>
              <a:rPr sz="4100" b="1" dirty="0">
                <a:solidFill>
                  <a:srgbClr val="002060"/>
                </a:solidFill>
                <a:latin typeface="Arial"/>
                <a:cs typeface="Arial"/>
              </a:rPr>
              <a:t>Srila</a:t>
            </a:r>
            <a:r>
              <a:rPr sz="4100" b="1" spc="5" dirty="0">
                <a:solidFill>
                  <a:srgbClr val="002060"/>
                </a:solidFill>
                <a:latin typeface="Arial"/>
                <a:cs typeface="Arial"/>
              </a:rPr>
              <a:t> </a:t>
            </a:r>
            <a:r>
              <a:rPr sz="4100" b="1" spc="-5" dirty="0">
                <a:solidFill>
                  <a:srgbClr val="002060"/>
                </a:solidFill>
                <a:latin typeface="Arial"/>
                <a:cs typeface="Arial"/>
              </a:rPr>
              <a:t>Bhaktisiddhanta</a:t>
            </a:r>
            <a:r>
              <a:rPr sz="4100" b="1" spc="15" dirty="0">
                <a:solidFill>
                  <a:srgbClr val="002060"/>
                </a:solidFill>
                <a:latin typeface="Arial"/>
                <a:cs typeface="Arial"/>
              </a:rPr>
              <a:t> </a:t>
            </a:r>
            <a:r>
              <a:rPr sz="4100" b="1" dirty="0">
                <a:solidFill>
                  <a:srgbClr val="002060"/>
                </a:solidFill>
                <a:latin typeface="Arial"/>
                <a:cs typeface="Arial"/>
              </a:rPr>
              <a:t>Sarasvati</a:t>
            </a:r>
            <a:r>
              <a:rPr sz="4100" b="1" spc="25" dirty="0">
                <a:solidFill>
                  <a:srgbClr val="002060"/>
                </a:solidFill>
                <a:latin typeface="Arial"/>
                <a:cs typeface="Arial"/>
              </a:rPr>
              <a:t> </a:t>
            </a:r>
            <a:r>
              <a:rPr sz="4100" b="1" dirty="0">
                <a:solidFill>
                  <a:srgbClr val="002060"/>
                </a:solidFill>
                <a:latin typeface="Arial"/>
                <a:cs typeface="Arial"/>
              </a:rPr>
              <a:t>Thakura,</a:t>
            </a:r>
            <a:r>
              <a:rPr sz="4100" b="1" spc="15" dirty="0">
                <a:solidFill>
                  <a:srgbClr val="002060"/>
                </a:solidFill>
                <a:latin typeface="Arial"/>
                <a:cs typeface="Arial"/>
              </a:rPr>
              <a:t> </a:t>
            </a:r>
            <a:r>
              <a:rPr sz="4100" b="1" dirty="0">
                <a:solidFill>
                  <a:srgbClr val="002060"/>
                </a:solidFill>
                <a:latin typeface="Arial"/>
                <a:cs typeface="Arial"/>
              </a:rPr>
              <a:t>Srila </a:t>
            </a:r>
            <a:r>
              <a:rPr sz="4100" b="1" spc="5" dirty="0">
                <a:solidFill>
                  <a:srgbClr val="002060"/>
                </a:solidFill>
                <a:latin typeface="Arial"/>
                <a:cs typeface="Arial"/>
              </a:rPr>
              <a:t> </a:t>
            </a:r>
            <a:r>
              <a:rPr sz="4100" b="1" spc="-5" dirty="0">
                <a:solidFill>
                  <a:srgbClr val="002060"/>
                </a:solidFill>
                <a:latin typeface="Arial"/>
                <a:cs typeface="Arial"/>
              </a:rPr>
              <a:t>Bhaktivinode</a:t>
            </a:r>
            <a:r>
              <a:rPr sz="4100" b="1" spc="5" dirty="0">
                <a:solidFill>
                  <a:srgbClr val="002060"/>
                </a:solidFill>
                <a:latin typeface="Arial"/>
                <a:cs typeface="Arial"/>
              </a:rPr>
              <a:t> </a:t>
            </a:r>
            <a:r>
              <a:rPr sz="4100" b="1" dirty="0">
                <a:solidFill>
                  <a:srgbClr val="002060"/>
                </a:solidFill>
                <a:latin typeface="Arial"/>
                <a:cs typeface="Arial"/>
              </a:rPr>
              <a:t>Thakura,</a:t>
            </a:r>
            <a:r>
              <a:rPr sz="4100" b="1" spc="10" dirty="0">
                <a:solidFill>
                  <a:srgbClr val="002060"/>
                </a:solidFill>
                <a:latin typeface="Arial"/>
                <a:cs typeface="Arial"/>
              </a:rPr>
              <a:t> </a:t>
            </a:r>
            <a:r>
              <a:rPr sz="4100" b="1" dirty="0">
                <a:solidFill>
                  <a:srgbClr val="002060"/>
                </a:solidFill>
                <a:latin typeface="Arial"/>
                <a:cs typeface="Arial"/>
              </a:rPr>
              <a:t>the</a:t>
            </a:r>
            <a:r>
              <a:rPr sz="4100" b="1" spc="5" dirty="0">
                <a:solidFill>
                  <a:srgbClr val="002060"/>
                </a:solidFill>
                <a:latin typeface="Arial"/>
                <a:cs typeface="Arial"/>
              </a:rPr>
              <a:t> </a:t>
            </a:r>
            <a:r>
              <a:rPr sz="4100" b="1" spc="-5" dirty="0">
                <a:solidFill>
                  <a:srgbClr val="002060"/>
                </a:solidFill>
                <a:latin typeface="Arial"/>
                <a:cs typeface="Arial"/>
              </a:rPr>
              <a:t>six</a:t>
            </a:r>
            <a:r>
              <a:rPr sz="4100" b="1" spc="10" dirty="0">
                <a:solidFill>
                  <a:srgbClr val="002060"/>
                </a:solidFill>
                <a:latin typeface="Arial"/>
                <a:cs typeface="Arial"/>
              </a:rPr>
              <a:t> </a:t>
            </a:r>
            <a:r>
              <a:rPr sz="4100" b="1" dirty="0">
                <a:solidFill>
                  <a:srgbClr val="002060"/>
                </a:solidFill>
                <a:latin typeface="Arial"/>
                <a:cs typeface="Arial"/>
              </a:rPr>
              <a:t>Gosvamis,</a:t>
            </a:r>
            <a:r>
              <a:rPr sz="4100" b="1" spc="25" dirty="0">
                <a:solidFill>
                  <a:srgbClr val="002060"/>
                </a:solidFill>
                <a:latin typeface="Arial"/>
                <a:cs typeface="Arial"/>
              </a:rPr>
              <a:t> </a:t>
            </a:r>
            <a:r>
              <a:rPr sz="4100" b="1" dirty="0">
                <a:solidFill>
                  <a:srgbClr val="002060"/>
                </a:solidFill>
                <a:latin typeface="Arial"/>
                <a:cs typeface="Arial"/>
              </a:rPr>
              <a:t>and</a:t>
            </a:r>
            <a:r>
              <a:rPr sz="4100" b="1" spc="15" dirty="0">
                <a:solidFill>
                  <a:srgbClr val="002060"/>
                </a:solidFill>
                <a:latin typeface="Arial"/>
                <a:cs typeface="Arial"/>
              </a:rPr>
              <a:t> </a:t>
            </a:r>
            <a:r>
              <a:rPr sz="4100" b="1" spc="-5" dirty="0">
                <a:solidFill>
                  <a:srgbClr val="002060"/>
                </a:solidFill>
                <a:latin typeface="Arial"/>
                <a:cs typeface="Arial"/>
              </a:rPr>
              <a:t>all</a:t>
            </a:r>
            <a:r>
              <a:rPr sz="4100" b="1" spc="15" dirty="0">
                <a:solidFill>
                  <a:srgbClr val="002060"/>
                </a:solidFill>
                <a:latin typeface="Arial"/>
                <a:cs typeface="Arial"/>
              </a:rPr>
              <a:t> </a:t>
            </a:r>
            <a:r>
              <a:rPr sz="4100" b="1" dirty="0">
                <a:solidFill>
                  <a:srgbClr val="002060"/>
                </a:solidFill>
                <a:latin typeface="Arial"/>
                <a:cs typeface="Arial"/>
              </a:rPr>
              <a:t>the</a:t>
            </a:r>
            <a:r>
              <a:rPr sz="4100" b="1" spc="10" dirty="0">
                <a:solidFill>
                  <a:srgbClr val="002060"/>
                </a:solidFill>
                <a:latin typeface="Arial"/>
                <a:cs typeface="Arial"/>
              </a:rPr>
              <a:t> </a:t>
            </a:r>
            <a:r>
              <a:rPr sz="4100" b="1" dirty="0">
                <a:solidFill>
                  <a:srgbClr val="002060"/>
                </a:solidFill>
                <a:latin typeface="Arial"/>
                <a:cs typeface="Arial"/>
              </a:rPr>
              <a:t>other </a:t>
            </a:r>
            <a:r>
              <a:rPr sz="4100" b="1" spc="-1125" dirty="0">
                <a:solidFill>
                  <a:srgbClr val="002060"/>
                </a:solidFill>
                <a:latin typeface="Arial"/>
                <a:cs typeface="Arial"/>
              </a:rPr>
              <a:t> </a:t>
            </a:r>
            <a:r>
              <a:rPr sz="4100" b="1" dirty="0">
                <a:solidFill>
                  <a:srgbClr val="002060"/>
                </a:solidFill>
                <a:latin typeface="Arial"/>
                <a:cs typeface="Arial"/>
              </a:rPr>
              <a:t>acharyas</a:t>
            </a:r>
            <a:r>
              <a:rPr sz="4100" b="1" spc="-5" dirty="0">
                <a:solidFill>
                  <a:srgbClr val="002060"/>
                </a:solidFill>
                <a:latin typeface="Arial"/>
                <a:cs typeface="Arial"/>
              </a:rPr>
              <a:t> </a:t>
            </a:r>
            <a:r>
              <a:rPr sz="4100" b="1" dirty="0">
                <a:solidFill>
                  <a:srgbClr val="002060"/>
                </a:solidFill>
                <a:latin typeface="Arial"/>
                <a:cs typeface="Arial"/>
              </a:rPr>
              <a:t>in Srila </a:t>
            </a:r>
            <a:r>
              <a:rPr sz="4100" b="1" spc="-25" dirty="0">
                <a:solidFill>
                  <a:srgbClr val="002060"/>
                </a:solidFill>
                <a:latin typeface="Arial"/>
                <a:cs typeface="Arial"/>
              </a:rPr>
              <a:t>Prabhupada’s</a:t>
            </a:r>
            <a:r>
              <a:rPr sz="4100" b="1" spc="-10" dirty="0">
                <a:solidFill>
                  <a:srgbClr val="002060"/>
                </a:solidFill>
                <a:latin typeface="Arial"/>
                <a:cs typeface="Arial"/>
              </a:rPr>
              <a:t> </a:t>
            </a:r>
            <a:r>
              <a:rPr sz="4100" b="1" dirty="0">
                <a:solidFill>
                  <a:srgbClr val="002060"/>
                </a:solidFill>
                <a:latin typeface="Arial"/>
                <a:cs typeface="Arial"/>
              </a:rPr>
              <a:t>line.</a:t>
            </a:r>
            <a:endParaRPr sz="4100">
              <a:latin typeface="Arial"/>
              <a:cs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741680" rIns="0" bIns="0" rtlCol="0">
            <a:spAutoFit/>
          </a:bodyPr>
          <a:lstStyle/>
          <a:p>
            <a:pPr marL="2561590" marR="5080">
              <a:lnSpc>
                <a:spcPts val="4800"/>
              </a:lnSpc>
              <a:spcBef>
                <a:spcPts val="320"/>
              </a:spcBef>
            </a:pPr>
            <a:r>
              <a:rPr dirty="0"/>
              <a:t>The</a:t>
            </a:r>
            <a:r>
              <a:rPr spc="-5" dirty="0"/>
              <a:t> </a:t>
            </a:r>
            <a:r>
              <a:rPr dirty="0"/>
              <a:t>will states</a:t>
            </a:r>
            <a:r>
              <a:rPr spc="5" dirty="0"/>
              <a:t> </a:t>
            </a:r>
            <a:r>
              <a:rPr dirty="0"/>
              <a:t>that</a:t>
            </a:r>
            <a:r>
              <a:rPr spc="5" dirty="0"/>
              <a:t> </a:t>
            </a:r>
            <a:r>
              <a:rPr dirty="0"/>
              <a:t>the system</a:t>
            </a:r>
            <a:r>
              <a:rPr spc="15" dirty="0"/>
              <a:t> </a:t>
            </a:r>
            <a:r>
              <a:rPr dirty="0"/>
              <a:t>of</a:t>
            </a:r>
            <a:r>
              <a:rPr spc="5" dirty="0"/>
              <a:t> </a:t>
            </a:r>
            <a:r>
              <a:rPr dirty="0"/>
              <a:t>management</a:t>
            </a:r>
            <a:r>
              <a:rPr spc="10" dirty="0"/>
              <a:t> </a:t>
            </a:r>
            <a:r>
              <a:rPr spc="-5" dirty="0"/>
              <a:t>should </a:t>
            </a:r>
            <a:r>
              <a:rPr spc="-1125" dirty="0"/>
              <a:t> </a:t>
            </a:r>
            <a:r>
              <a:rPr dirty="0"/>
              <a:t>not </a:t>
            </a:r>
            <a:r>
              <a:rPr spc="-5" dirty="0"/>
              <a:t>change.</a:t>
            </a:r>
            <a:r>
              <a:rPr dirty="0"/>
              <a:t> Doesn't</a:t>
            </a:r>
            <a:r>
              <a:rPr spc="15" dirty="0"/>
              <a:t> </a:t>
            </a:r>
            <a:r>
              <a:rPr dirty="0"/>
              <a:t>this </a:t>
            </a:r>
            <a:r>
              <a:rPr spc="5" dirty="0"/>
              <a:t>mean </a:t>
            </a:r>
            <a:r>
              <a:rPr dirty="0"/>
              <a:t>no</a:t>
            </a:r>
            <a:r>
              <a:rPr spc="10" dirty="0"/>
              <a:t> </a:t>
            </a:r>
            <a:r>
              <a:rPr dirty="0"/>
              <a:t>change</a:t>
            </a:r>
            <a:r>
              <a:rPr spc="10" dirty="0"/>
              <a:t> </a:t>
            </a:r>
            <a:r>
              <a:rPr dirty="0"/>
              <a:t>from</a:t>
            </a:r>
            <a:r>
              <a:rPr spc="25" dirty="0"/>
              <a:t> </a:t>
            </a:r>
            <a:r>
              <a:rPr dirty="0"/>
              <a:t>the </a:t>
            </a:r>
            <a:r>
              <a:rPr spc="5" dirty="0"/>
              <a:t> proxy</a:t>
            </a:r>
            <a:r>
              <a:rPr spc="-5" dirty="0"/>
              <a:t> </a:t>
            </a:r>
            <a:r>
              <a:rPr dirty="0"/>
              <a:t>system</a:t>
            </a:r>
            <a:r>
              <a:rPr spc="15" dirty="0"/>
              <a:t> </a:t>
            </a:r>
            <a:r>
              <a:rPr spc="-5" dirty="0"/>
              <a:t>established</a:t>
            </a:r>
            <a:r>
              <a:rPr dirty="0"/>
              <a:t> in the </a:t>
            </a:r>
            <a:r>
              <a:rPr spc="-5" dirty="0"/>
              <a:t>July</a:t>
            </a:r>
            <a:r>
              <a:rPr dirty="0"/>
              <a:t> </a:t>
            </a:r>
            <a:r>
              <a:rPr spc="-5" dirty="0"/>
              <a:t>letter?</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718369" y="4252572"/>
            <a:ext cx="2340610" cy="2803525"/>
            <a:chOff x="1718369" y="4252572"/>
            <a:chExt cx="2340610" cy="2803525"/>
          </a:xfrm>
        </p:grpSpPr>
        <p:pic>
          <p:nvPicPr>
            <p:cNvPr id="3" name="object 3"/>
            <p:cNvPicPr/>
            <p:nvPr/>
          </p:nvPicPr>
          <p:blipFill>
            <a:blip r:embed="rId2" cstate="print"/>
            <a:stretch>
              <a:fillRect/>
            </a:stretch>
          </p:blipFill>
          <p:spPr>
            <a:xfrm>
              <a:off x="2164726" y="4530651"/>
              <a:ext cx="1463078" cy="1708202"/>
            </a:xfrm>
            <a:prstGeom prst="rect">
              <a:avLst/>
            </a:prstGeom>
          </p:spPr>
        </p:pic>
        <p:pic>
          <p:nvPicPr>
            <p:cNvPr id="4" name="object 4"/>
            <p:cNvPicPr/>
            <p:nvPr/>
          </p:nvPicPr>
          <p:blipFill>
            <a:blip r:embed="rId3" cstate="print"/>
            <a:stretch>
              <a:fillRect/>
            </a:stretch>
          </p:blipFill>
          <p:spPr>
            <a:xfrm>
              <a:off x="1718369" y="4252572"/>
              <a:ext cx="2340470" cy="2803413"/>
            </a:xfrm>
            <a:prstGeom prst="rect">
              <a:avLst/>
            </a:prstGeom>
          </p:spPr>
        </p:pic>
      </p:grpSp>
      <p:sp>
        <p:nvSpPr>
          <p:cNvPr id="5" name="object 5"/>
          <p:cNvSpPr txBox="1"/>
          <p:nvPr/>
        </p:nvSpPr>
        <p:spPr>
          <a:xfrm>
            <a:off x="4615430" y="1173480"/>
            <a:ext cx="13764894" cy="8679180"/>
          </a:xfrm>
          <a:prstGeom prst="rect">
            <a:avLst/>
          </a:prstGeom>
        </p:spPr>
        <p:txBody>
          <a:bodyPr vert="horz" wrap="square" lIns="0" tIns="45719" rIns="0" bIns="0" rtlCol="0">
            <a:spAutoFit/>
          </a:bodyPr>
          <a:lstStyle/>
          <a:p>
            <a:pPr marL="12700" marR="180340">
              <a:lnSpc>
                <a:spcPts val="4800"/>
              </a:lnSpc>
              <a:spcBef>
                <a:spcPts val="359"/>
              </a:spcBef>
            </a:pPr>
            <a:r>
              <a:rPr sz="4100" b="1" dirty="0">
                <a:solidFill>
                  <a:srgbClr val="002060"/>
                </a:solidFill>
                <a:latin typeface="Arial"/>
                <a:cs typeface="Arial"/>
              </a:rPr>
              <a:t>The</a:t>
            </a:r>
            <a:r>
              <a:rPr sz="4100" b="1" spc="-5" dirty="0">
                <a:solidFill>
                  <a:srgbClr val="002060"/>
                </a:solidFill>
                <a:latin typeface="Arial"/>
                <a:cs typeface="Arial"/>
              </a:rPr>
              <a:t> </a:t>
            </a:r>
            <a:r>
              <a:rPr sz="4100" b="1" dirty="0">
                <a:solidFill>
                  <a:srgbClr val="002060"/>
                </a:solidFill>
                <a:latin typeface="Arial"/>
                <a:cs typeface="Arial"/>
              </a:rPr>
              <a:t>quote is taken</a:t>
            </a:r>
            <a:r>
              <a:rPr sz="4100" b="1" spc="10" dirty="0">
                <a:solidFill>
                  <a:srgbClr val="002060"/>
                </a:solidFill>
                <a:latin typeface="Arial"/>
                <a:cs typeface="Arial"/>
              </a:rPr>
              <a:t> </a:t>
            </a:r>
            <a:r>
              <a:rPr sz="4100" b="1" dirty="0">
                <a:solidFill>
                  <a:srgbClr val="002060"/>
                </a:solidFill>
                <a:latin typeface="Arial"/>
                <a:cs typeface="Arial"/>
              </a:rPr>
              <a:t>out</a:t>
            </a:r>
            <a:r>
              <a:rPr sz="4100" b="1" spc="5" dirty="0">
                <a:solidFill>
                  <a:srgbClr val="002060"/>
                </a:solidFill>
                <a:latin typeface="Arial"/>
                <a:cs typeface="Arial"/>
              </a:rPr>
              <a:t> </a:t>
            </a:r>
            <a:r>
              <a:rPr sz="4100" b="1" dirty="0">
                <a:solidFill>
                  <a:srgbClr val="002060"/>
                </a:solidFill>
                <a:latin typeface="Arial"/>
                <a:cs typeface="Arial"/>
              </a:rPr>
              <a:t>of</a:t>
            </a:r>
            <a:r>
              <a:rPr sz="4100" b="1" spc="5" dirty="0">
                <a:solidFill>
                  <a:srgbClr val="002060"/>
                </a:solidFill>
                <a:latin typeface="Arial"/>
                <a:cs typeface="Arial"/>
              </a:rPr>
              <a:t> </a:t>
            </a:r>
            <a:r>
              <a:rPr sz="4100" b="1" spc="-5" dirty="0">
                <a:solidFill>
                  <a:srgbClr val="002060"/>
                </a:solidFill>
                <a:latin typeface="Arial"/>
                <a:cs typeface="Arial"/>
              </a:rPr>
              <a:t>context.</a:t>
            </a:r>
            <a:r>
              <a:rPr sz="4100" b="1" spc="10" dirty="0">
                <a:solidFill>
                  <a:srgbClr val="002060"/>
                </a:solidFill>
                <a:latin typeface="Arial"/>
                <a:cs typeface="Arial"/>
              </a:rPr>
              <a:t> </a:t>
            </a:r>
            <a:r>
              <a:rPr sz="4100" b="1" dirty="0">
                <a:solidFill>
                  <a:srgbClr val="002060"/>
                </a:solidFill>
                <a:latin typeface="Arial"/>
                <a:cs typeface="Arial"/>
              </a:rPr>
              <a:t>In the </a:t>
            </a:r>
            <a:r>
              <a:rPr sz="4100" b="1" spc="-5" dirty="0">
                <a:solidFill>
                  <a:srgbClr val="002060"/>
                </a:solidFill>
                <a:latin typeface="Arial"/>
                <a:cs typeface="Arial"/>
              </a:rPr>
              <a:t>will,</a:t>
            </a:r>
            <a:r>
              <a:rPr sz="4100" b="1" dirty="0">
                <a:solidFill>
                  <a:srgbClr val="002060"/>
                </a:solidFill>
                <a:latin typeface="Arial"/>
                <a:cs typeface="Arial"/>
              </a:rPr>
              <a:t> </a:t>
            </a:r>
            <a:r>
              <a:rPr sz="4100" b="1" u="heavy" dirty="0">
                <a:solidFill>
                  <a:srgbClr val="002060"/>
                </a:solidFill>
                <a:uFill>
                  <a:solidFill>
                    <a:srgbClr val="002060"/>
                  </a:solidFill>
                </a:uFill>
                <a:latin typeface="Arial"/>
                <a:cs typeface="Arial"/>
              </a:rPr>
              <a:t>system</a:t>
            </a:r>
            <a:r>
              <a:rPr sz="4100" b="1" u="heavy" spc="15" dirty="0">
                <a:solidFill>
                  <a:srgbClr val="002060"/>
                </a:solidFill>
                <a:uFill>
                  <a:solidFill>
                    <a:srgbClr val="002060"/>
                  </a:solidFill>
                </a:uFill>
                <a:latin typeface="Arial"/>
                <a:cs typeface="Arial"/>
              </a:rPr>
              <a:t> </a:t>
            </a:r>
            <a:r>
              <a:rPr sz="4100" b="1" u="heavy" dirty="0">
                <a:solidFill>
                  <a:srgbClr val="002060"/>
                </a:solidFill>
                <a:uFill>
                  <a:solidFill>
                    <a:srgbClr val="002060"/>
                  </a:solidFill>
                </a:uFill>
                <a:latin typeface="Arial"/>
                <a:cs typeface="Arial"/>
              </a:rPr>
              <a:t>of </a:t>
            </a:r>
            <a:r>
              <a:rPr sz="4100" b="1" spc="-1125" dirty="0">
                <a:solidFill>
                  <a:srgbClr val="002060"/>
                </a:solidFill>
                <a:latin typeface="Arial"/>
                <a:cs typeface="Arial"/>
              </a:rPr>
              <a:t> </a:t>
            </a:r>
            <a:r>
              <a:rPr sz="4100" b="1" u="heavy" dirty="0">
                <a:solidFill>
                  <a:srgbClr val="002060"/>
                </a:solidFill>
                <a:uFill>
                  <a:solidFill>
                    <a:srgbClr val="002060"/>
                  </a:solidFill>
                </a:uFill>
                <a:latin typeface="Arial"/>
                <a:cs typeface="Arial"/>
              </a:rPr>
              <a:t>management</a:t>
            </a:r>
            <a:r>
              <a:rPr sz="4100" b="1" spc="15" dirty="0">
                <a:solidFill>
                  <a:srgbClr val="002060"/>
                </a:solidFill>
                <a:latin typeface="Arial"/>
                <a:cs typeface="Arial"/>
              </a:rPr>
              <a:t> </a:t>
            </a:r>
            <a:r>
              <a:rPr sz="4100" b="1" spc="5" dirty="0">
                <a:solidFill>
                  <a:srgbClr val="002060"/>
                </a:solidFill>
                <a:latin typeface="Arial"/>
                <a:cs typeface="Arial"/>
              </a:rPr>
              <a:t>refers</a:t>
            </a:r>
            <a:r>
              <a:rPr sz="4100" b="1" spc="10" dirty="0">
                <a:solidFill>
                  <a:srgbClr val="002060"/>
                </a:solidFill>
                <a:latin typeface="Arial"/>
                <a:cs typeface="Arial"/>
              </a:rPr>
              <a:t> </a:t>
            </a:r>
            <a:r>
              <a:rPr sz="4100" b="1" dirty="0">
                <a:solidFill>
                  <a:srgbClr val="002060"/>
                </a:solidFill>
                <a:latin typeface="Arial"/>
                <a:cs typeface="Arial"/>
              </a:rPr>
              <a:t>to</a:t>
            </a:r>
            <a:r>
              <a:rPr sz="4100" b="1" spc="10" dirty="0">
                <a:solidFill>
                  <a:srgbClr val="002060"/>
                </a:solidFill>
                <a:latin typeface="Arial"/>
                <a:cs typeface="Arial"/>
              </a:rPr>
              <a:t> </a:t>
            </a:r>
            <a:r>
              <a:rPr sz="4100" b="1" dirty="0">
                <a:solidFill>
                  <a:srgbClr val="002060"/>
                </a:solidFill>
                <a:latin typeface="Arial"/>
                <a:cs typeface="Arial"/>
              </a:rPr>
              <a:t>the management</a:t>
            </a:r>
            <a:r>
              <a:rPr sz="4100" b="1" spc="15" dirty="0">
                <a:solidFill>
                  <a:srgbClr val="002060"/>
                </a:solidFill>
                <a:latin typeface="Arial"/>
                <a:cs typeface="Arial"/>
              </a:rPr>
              <a:t> </a:t>
            </a:r>
            <a:r>
              <a:rPr sz="4100" b="1" dirty="0">
                <a:solidFill>
                  <a:srgbClr val="002060"/>
                </a:solidFill>
                <a:latin typeface="Arial"/>
                <a:cs typeface="Arial"/>
              </a:rPr>
              <a:t>structure of </a:t>
            </a:r>
            <a:r>
              <a:rPr sz="4100" b="1" spc="5" dirty="0">
                <a:solidFill>
                  <a:srgbClr val="002060"/>
                </a:solidFill>
                <a:latin typeface="Arial"/>
                <a:cs typeface="Arial"/>
              </a:rPr>
              <a:t> ISKCON. </a:t>
            </a:r>
            <a:r>
              <a:rPr sz="4100" b="1" dirty="0">
                <a:solidFill>
                  <a:srgbClr val="002060"/>
                </a:solidFill>
                <a:latin typeface="Arial"/>
                <a:cs typeface="Arial"/>
              </a:rPr>
              <a:t>A change </a:t>
            </a:r>
            <a:r>
              <a:rPr sz="4100" b="1" spc="5" dirty="0">
                <a:solidFill>
                  <a:srgbClr val="002060"/>
                </a:solidFill>
                <a:latin typeface="Arial"/>
                <a:cs typeface="Arial"/>
              </a:rPr>
              <a:t>from proxy </a:t>
            </a:r>
            <a:r>
              <a:rPr sz="4100" b="1" dirty="0">
                <a:solidFill>
                  <a:srgbClr val="002060"/>
                </a:solidFill>
                <a:latin typeface="Arial"/>
                <a:cs typeface="Arial"/>
              </a:rPr>
              <a:t>to </a:t>
            </a:r>
            <a:r>
              <a:rPr sz="4100" b="1" spc="-5" dirty="0">
                <a:solidFill>
                  <a:srgbClr val="002060"/>
                </a:solidFill>
                <a:latin typeface="Arial"/>
                <a:cs typeface="Arial"/>
              </a:rPr>
              <a:t>regular </a:t>
            </a:r>
            <a:r>
              <a:rPr sz="4100" b="1" dirty="0">
                <a:solidFill>
                  <a:srgbClr val="002060"/>
                </a:solidFill>
                <a:latin typeface="Arial"/>
                <a:cs typeface="Arial"/>
              </a:rPr>
              <a:t>gurus </a:t>
            </a:r>
            <a:r>
              <a:rPr sz="4100" b="1" spc="5" dirty="0">
                <a:solidFill>
                  <a:srgbClr val="002060"/>
                </a:solidFill>
                <a:latin typeface="Arial"/>
                <a:cs typeface="Arial"/>
              </a:rPr>
              <a:t>does </a:t>
            </a:r>
            <a:r>
              <a:rPr sz="4100" b="1" spc="10" dirty="0">
                <a:solidFill>
                  <a:srgbClr val="002060"/>
                </a:solidFill>
                <a:latin typeface="Arial"/>
                <a:cs typeface="Arial"/>
              </a:rPr>
              <a:t> </a:t>
            </a:r>
            <a:r>
              <a:rPr sz="4100" b="1" dirty="0">
                <a:solidFill>
                  <a:srgbClr val="002060"/>
                </a:solidFill>
                <a:latin typeface="Arial"/>
                <a:cs typeface="Arial"/>
              </a:rPr>
              <a:t>not change</a:t>
            </a:r>
            <a:r>
              <a:rPr sz="4100" b="1" spc="10" dirty="0">
                <a:solidFill>
                  <a:srgbClr val="002060"/>
                </a:solidFill>
                <a:latin typeface="Arial"/>
                <a:cs typeface="Arial"/>
              </a:rPr>
              <a:t> </a:t>
            </a:r>
            <a:r>
              <a:rPr sz="4100" b="1" dirty="0">
                <a:solidFill>
                  <a:srgbClr val="002060"/>
                </a:solidFill>
                <a:latin typeface="Arial"/>
                <a:cs typeface="Arial"/>
              </a:rPr>
              <a:t>the</a:t>
            </a:r>
            <a:r>
              <a:rPr sz="4100" b="1" spc="-5" dirty="0">
                <a:solidFill>
                  <a:srgbClr val="002060"/>
                </a:solidFill>
                <a:latin typeface="Arial"/>
                <a:cs typeface="Arial"/>
              </a:rPr>
              <a:t> </a:t>
            </a:r>
            <a:r>
              <a:rPr sz="4100" b="1" dirty="0">
                <a:solidFill>
                  <a:srgbClr val="002060"/>
                </a:solidFill>
                <a:latin typeface="Arial"/>
                <a:cs typeface="Arial"/>
              </a:rPr>
              <a:t>operational</a:t>
            </a:r>
            <a:r>
              <a:rPr sz="4100" b="1" spc="-5" dirty="0">
                <a:solidFill>
                  <a:srgbClr val="002060"/>
                </a:solidFill>
                <a:latin typeface="Arial"/>
                <a:cs typeface="Arial"/>
              </a:rPr>
              <a:t> </a:t>
            </a:r>
            <a:r>
              <a:rPr sz="4100" b="1" spc="5" dirty="0">
                <a:solidFill>
                  <a:srgbClr val="002060"/>
                </a:solidFill>
                <a:latin typeface="Arial"/>
                <a:cs typeface="Arial"/>
              </a:rPr>
              <a:t>procedures</a:t>
            </a:r>
            <a:r>
              <a:rPr sz="4100" b="1" dirty="0">
                <a:solidFill>
                  <a:srgbClr val="002060"/>
                </a:solidFill>
                <a:latin typeface="Arial"/>
                <a:cs typeface="Arial"/>
              </a:rPr>
              <a:t> for</a:t>
            </a:r>
            <a:r>
              <a:rPr sz="4100" b="1" spc="5" dirty="0">
                <a:solidFill>
                  <a:srgbClr val="002060"/>
                </a:solidFill>
                <a:latin typeface="Arial"/>
                <a:cs typeface="Arial"/>
              </a:rPr>
              <a:t> </a:t>
            </a:r>
            <a:r>
              <a:rPr sz="4100" b="1" dirty="0">
                <a:solidFill>
                  <a:srgbClr val="002060"/>
                </a:solidFill>
                <a:latin typeface="Arial"/>
                <a:cs typeface="Arial"/>
              </a:rPr>
              <a:t>the </a:t>
            </a:r>
            <a:r>
              <a:rPr sz="4100" b="1" spc="5" dirty="0">
                <a:solidFill>
                  <a:srgbClr val="002060"/>
                </a:solidFill>
                <a:latin typeface="Arial"/>
                <a:cs typeface="Arial"/>
              </a:rPr>
              <a:t> </a:t>
            </a:r>
            <a:r>
              <a:rPr sz="4100" b="1" dirty="0">
                <a:solidFill>
                  <a:srgbClr val="002060"/>
                </a:solidFill>
                <a:latin typeface="Arial"/>
                <a:cs typeface="Arial"/>
              </a:rPr>
              <a:t>management of</a:t>
            </a:r>
            <a:r>
              <a:rPr sz="4100" b="1" spc="5" dirty="0">
                <a:solidFill>
                  <a:srgbClr val="002060"/>
                </a:solidFill>
                <a:latin typeface="Arial"/>
                <a:cs typeface="Arial"/>
              </a:rPr>
              <a:t> ISKCON.</a:t>
            </a:r>
            <a:endParaRPr sz="4100">
              <a:latin typeface="Arial"/>
              <a:cs typeface="Arial"/>
            </a:endParaRPr>
          </a:p>
          <a:p>
            <a:pPr>
              <a:lnSpc>
                <a:spcPct val="100000"/>
              </a:lnSpc>
              <a:spcBef>
                <a:spcPts val="30"/>
              </a:spcBef>
            </a:pPr>
            <a:endParaRPr sz="4500">
              <a:latin typeface="Arial"/>
              <a:cs typeface="Arial"/>
            </a:endParaRPr>
          </a:p>
          <a:p>
            <a:pPr marL="12700" marR="5080">
              <a:lnSpc>
                <a:spcPts val="4800"/>
              </a:lnSpc>
            </a:pPr>
            <a:r>
              <a:rPr sz="4100" b="1" spc="-60" dirty="0">
                <a:solidFill>
                  <a:srgbClr val="002060"/>
                </a:solidFill>
                <a:latin typeface="Arial"/>
                <a:cs typeface="Arial"/>
              </a:rPr>
              <a:t>Rather,</a:t>
            </a:r>
            <a:r>
              <a:rPr sz="4100" b="1" spc="25" dirty="0">
                <a:solidFill>
                  <a:srgbClr val="002060"/>
                </a:solidFill>
                <a:latin typeface="Arial"/>
                <a:cs typeface="Arial"/>
              </a:rPr>
              <a:t> </a:t>
            </a:r>
            <a:r>
              <a:rPr sz="4100" b="1" dirty="0">
                <a:solidFill>
                  <a:srgbClr val="002060"/>
                </a:solidFill>
                <a:latin typeface="Arial"/>
                <a:cs typeface="Arial"/>
              </a:rPr>
              <a:t>this</a:t>
            </a:r>
            <a:r>
              <a:rPr sz="4100" b="1" spc="50" dirty="0">
                <a:solidFill>
                  <a:srgbClr val="002060"/>
                </a:solidFill>
                <a:latin typeface="Arial"/>
                <a:cs typeface="Arial"/>
              </a:rPr>
              <a:t> </a:t>
            </a:r>
            <a:r>
              <a:rPr sz="4100" b="1" dirty="0">
                <a:solidFill>
                  <a:srgbClr val="002060"/>
                </a:solidFill>
                <a:latin typeface="Arial"/>
                <a:cs typeface="Arial"/>
              </a:rPr>
              <a:t>transition</a:t>
            </a:r>
            <a:r>
              <a:rPr sz="4100" b="1" spc="45" dirty="0">
                <a:solidFill>
                  <a:srgbClr val="002060"/>
                </a:solidFill>
                <a:latin typeface="Arial"/>
                <a:cs typeface="Arial"/>
              </a:rPr>
              <a:t> </a:t>
            </a:r>
            <a:r>
              <a:rPr sz="4100" b="1" spc="5" dirty="0">
                <a:solidFill>
                  <a:srgbClr val="002060"/>
                </a:solidFill>
                <a:latin typeface="Arial"/>
                <a:cs typeface="Arial"/>
              </a:rPr>
              <a:t>from</a:t>
            </a:r>
            <a:r>
              <a:rPr sz="4100" b="1" spc="65" dirty="0">
                <a:solidFill>
                  <a:srgbClr val="002060"/>
                </a:solidFill>
                <a:latin typeface="Arial"/>
                <a:cs typeface="Arial"/>
              </a:rPr>
              <a:t> </a:t>
            </a:r>
            <a:r>
              <a:rPr sz="4100" b="1" spc="5" dirty="0">
                <a:solidFill>
                  <a:srgbClr val="002060"/>
                </a:solidFill>
                <a:latin typeface="Arial"/>
                <a:cs typeface="Arial"/>
              </a:rPr>
              <a:t>proxy</a:t>
            </a:r>
            <a:r>
              <a:rPr sz="4100" b="1" spc="45" dirty="0">
                <a:solidFill>
                  <a:srgbClr val="002060"/>
                </a:solidFill>
                <a:latin typeface="Arial"/>
                <a:cs typeface="Arial"/>
              </a:rPr>
              <a:t> </a:t>
            </a:r>
            <a:r>
              <a:rPr sz="4100" b="1" dirty="0">
                <a:solidFill>
                  <a:srgbClr val="002060"/>
                </a:solidFill>
                <a:latin typeface="Arial"/>
                <a:cs typeface="Arial"/>
              </a:rPr>
              <a:t>to</a:t>
            </a:r>
            <a:r>
              <a:rPr sz="4100" b="1" spc="60" dirty="0">
                <a:solidFill>
                  <a:srgbClr val="002060"/>
                </a:solidFill>
                <a:latin typeface="Arial"/>
                <a:cs typeface="Arial"/>
              </a:rPr>
              <a:t> </a:t>
            </a:r>
            <a:r>
              <a:rPr sz="4100" b="1" spc="-5" dirty="0">
                <a:solidFill>
                  <a:srgbClr val="002060"/>
                </a:solidFill>
                <a:latin typeface="Arial"/>
                <a:cs typeface="Arial"/>
              </a:rPr>
              <a:t>regular</a:t>
            </a:r>
            <a:r>
              <a:rPr sz="4100" b="1" spc="55" dirty="0">
                <a:solidFill>
                  <a:srgbClr val="002060"/>
                </a:solidFill>
                <a:latin typeface="Arial"/>
                <a:cs typeface="Arial"/>
              </a:rPr>
              <a:t> </a:t>
            </a:r>
            <a:r>
              <a:rPr sz="4100" b="1" dirty="0">
                <a:solidFill>
                  <a:srgbClr val="002060"/>
                </a:solidFill>
                <a:latin typeface="Arial"/>
                <a:cs typeface="Arial"/>
              </a:rPr>
              <a:t>gurus</a:t>
            </a:r>
            <a:r>
              <a:rPr sz="4100" b="1" spc="50" dirty="0">
                <a:solidFill>
                  <a:srgbClr val="002060"/>
                </a:solidFill>
                <a:latin typeface="Arial"/>
                <a:cs typeface="Arial"/>
              </a:rPr>
              <a:t> </a:t>
            </a:r>
            <a:r>
              <a:rPr sz="4100" b="1" dirty="0">
                <a:solidFill>
                  <a:srgbClr val="002060"/>
                </a:solidFill>
                <a:latin typeface="Arial"/>
                <a:cs typeface="Arial"/>
              </a:rPr>
              <a:t>is </a:t>
            </a:r>
            <a:r>
              <a:rPr sz="4100" b="1" spc="5" dirty="0">
                <a:solidFill>
                  <a:srgbClr val="002060"/>
                </a:solidFill>
                <a:latin typeface="Arial"/>
                <a:cs typeface="Arial"/>
              </a:rPr>
              <a:t> </a:t>
            </a:r>
            <a:r>
              <a:rPr sz="4100" b="1" dirty="0">
                <a:solidFill>
                  <a:srgbClr val="002060"/>
                </a:solidFill>
                <a:latin typeface="Arial"/>
                <a:cs typeface="Arial"/>
              </a:rPr>
              <a:t>the traditional</a:t>
            </a:r>
            <a:r>
              <a:rPr sz="4100" b="1" spc="10" dirty="0">
                <a:solidFill>
                  <a:srgbClr val="002060"/>
                </a:solidFill>
                <a:latin typeface="Arial"/>
                <a:cs typeface="Arial"/>
              </a:rPr>
              <a:t> </a:t>
            </a:r>
            <a:r>
              <a:rPr sz="4100" b="1" spc="-5" dirty="0">
                <a:solidFill>
                  <a:srgbClr val="002060"/>
                </a:solidFill>
                <a:latin typeface="Arial"/>
                <a:cs typeface="Arial"/>
              </a:rPr>
              <a:t>evolution</a:t>
            </a:r>
            <a:r>
              <a:rPr sz="4100" b="1" spc="5" dirty="0">
                <a:solidFill>
                  <a:srgbClr val="002060"/>
                </a:solidFill>
                <a:latin typeface="Arial"/>
                <a:cs typeface="Arial"/>
              </a:rPr>
              <a:t> </a:t>
            </a:r>
            <a:r>
              <a:rPr sz="4100" b="1" dirty="0">
                <a:solidFill>
                  <a:srgbClr val="002060"/>
                </a:solidFill>
                <a:latin typeface="Arial"/>
                <a:cs typeface="Arial"/>
              </a:rPr>
              <a:t>that</a:t>
            </a:r>
            <a:r>
              <a:rPr sz="4100" b="1" spc="5" dirty="0">
                <a:solidFill>
                  <a:srgbClr val="002060"/>
                </a:solidFill>
                <a:latin typeface="Arial"/>
                <a:cs typeface="Arial"/>
              </a:rPr>
              <a:t> </a:t>
            </a:r>
            <a:r>
              <a:rPr sz="4100" b="1" dirty="0">
                <a:solidFill>
                  <a:srgbClr val="002060"/>
                </a:solidFill>
                <a:latin typeface="Arial"/>
                <a:cs typeface="Arial"/>
              </a:rPr>
              <a:t>has</a:t>
            </a:r>
            <a:r>
              <a:rPr sz="4100" b="1" spc="10" dirty="0">
                <a:solidFill>
                  <a:srgbClr val="002060"/>
                </a:solidFill>
                <a:latin typeface="Arial"/>
                <a:cs typeface="Arial"/>
              </a:rPr>
              <a:t> </a:t>
            </a:r>
            <a:r>
              <a:rPr sz="4100" b="1" dirty="0">
                <a:solidFill>
                  <a:srgbClr val="002060"/>
                </a:solidFill>
                <a:latin typeface="Arial"/>
                <a:cs typeface="Arial"/>
              </a:rPr>
              <a:t>taken</a:t>
            </a:r>
            <a:r>
              <a:rPr sz="4100" b="1" spc="10" dirty="0">
                <a:solidFill>
                  <a:srgbClr val="002060"/>
                </a:solidFill>
                <a:latin typeface="Arial"/>
                <a:cs typeface="Arial"/>
              </a:rPr>
              <a:t> </a:t>
            </a:r>
            <a:r>
              <a:rPr sz="4100" b="1" spc="-5" dirty="0">
                <a:solidFill>
                  <a:srgbClr val="002060"/>
                </a:solidFill>
                <a:latin typeface="Arial"/>
                <a:cs typeface="Arial"/>
              </a:rPr>
              <a:t>place</a:t>
            </a:r>
            <a:r>
              <a:rPr sz="4100" b="1" spc="5" dirty="0">
                <a:solidFill>
                  <a:srgbClr val="002060"/>
                </a:solidFill>
                <a:latin typeface="Arial"/>
                <a:cs typeface="Arial"/>
              </a:rPr>
              <a:t> </a:t>
            </a:r>
            <a:r>
              <a:rPr sz="4100" b="1" spc="-5" dirty="0">
                <a:solidFill>
                  <a:srgbClr val="002060"/>
                </a:solidFill>
                <a:latin typeface="Arial"/>
                <a:cs typeface="Arial"/>
              </a:rPr>
              <a:t>since</a:t>
            </a:r>
            <a:r>
              <a:rPr sz="4100" b="1" spc="5" dirty="0">
                <a:solidFill>
                  <a:srgbClr val="002060"/>
                </a:solidFill>
                <a:latin typeface="Arial"/>
                <a:cs typeface="Arial"/>
              </a:rPr>
              <a:t> time </a:t>
            </a:r>
            <a:r>
              <a:rPr sz="4100" b="1" spc="-1125" dirty="0">
                <a:solidFill>
                  <a:srgbClr val="002060"/>
                </a:solidFill>
                <a:latin typeface="Arial"/>
                <a:cs typeface="Arial"/>
              </a:rPr>
              <a:t> </a:t>
            </a:r>
            <a:r>
              <a:rPr sz="4100" b="1" spc="5" dirty="0">
                <a:solidFill>
                  <a:srgbClr val="002060"/>
                </a:solidFill>
                <a:latin typeface="Arial"/>
                <a:cs typeface="Arial"/>
              </a:rPr>
              <a:t>immemorial</a:t>
            </a:r>
            <a:r>
              <a:rPr sz="4100" b="1" spc="10" dirty="0">
                <a:solidFill>
                  <a:srgbClr val="002060"/>
                </a:solidFill>
                <a:latin typeface="Arial"/>
                <a:cs typeface="Arial"/>
              </a:rPr>
              <a:t> </a:t>
            </a:r>
            <a:r>
              <a:rPr sz="4100" b="1" dirty="0">
                <a:solidFill>
                  <a:srgbClr val="002060"/>
                </a:solidFill>
                <a:latin typeface="Arial"/>
                <a:cs typeface="Arial"/>
              </a:rPr>
              <a:t>when</a:t>
            </a:r>
            <a:r>
              <a:rPr sz="4100" b="1" spc="10" dirty="0">
                <a:solidFill>
                  <a:srgbClr val="002060"/>
                </a:solidFill>
                <a:latin typeface="Arial"/>
                <a:cs typeface="Arial"/>
              </a:rPr>
              <a:t> </a:t>
            </a:r>
            <a:r>
              <a:rPr sz="4100" b="1" dirty="0">
                <a:solidFill>
                  <a:srgbClr val="002060"/>
                </a:solidFill>
                <a:latin typeface="Arial"/>
                <a:cs typeface="Arial"/>
              </a:rPr>
              <a:t>the</a:t>
            </a:r>
            <a:r>
              <a:rPr sz="4100" b="1" spc="-5" dirty="0">
                <a:solidFill>
                  <a:srgbClr val="002060"/>
                </a:solidFill>
                <a:latin typeface="Arial"/>
                <a:cs typeface="Arial"/>
              </a:rPr>
              <a:t> diksha</a:t>
            </a:r>
            <a:r>
              <a:rPr sz="4100" b="1" dirty="0">
                <a:solidFill>
                  <a:srgbClr val="002060"/>
                </a:solidFill>
                <a:latin typeface="Arial"/>
                <a:cs typeface="Arial"/>
              </a:rPr>
              <a:t> guru is</a:t>
            </a:r>
            <a:r>
              <a:rPr sz="4100" b="1" spc="-10" dirty="0">
                <a:solidFill>
                  <a:srgbClr val="002060"/>
                </a:solidFill>
                <a:latin typeface="Arial"/>
                <a:cs typeface="Arial"/>
              </a:rPr>
              <a:t> </a:t>
            </a:r>
            <a:r>
              <a:rPr sz="4100" b="1" dirty="0">
                <a:solidFill>
                  <a:srgbClr val="002060"/>
                </a:solidFill>
                <a:latin typeface="Arial"/>
                <a:cs typeface="Arial"/>
              </a:rPr>
              <a:t>no</a:t>
            </a:r>
            <a:r>
              <a:rPr sz="4100" b="1" spc="10" dirty="0">
                <a:solidFill>
                  <a:srgbClr val="002060"/>
                </a:solidFill>
                <a:latin typeface="Arial"/>
                <a:cs typeface="Arial"/>
              </a:rPr>
              <a:t> </a:t>
            </a:r>
            <a:r>
              <a:rPr sz="4100" b="1" dirty="0">
                <a:solidFill>
                  <a:srgbClr val="002060"/>
                </a:solidFill>
                <a:latin typeface="Arial"/>
                <a:cs typeface="Arial"/>
              </a:rPr>
              <a:t>longer </a:t>
            </a:r>
            <a:r>
              <a:rPr sz="4100" b="1" spc="5" dirty="0">
                <a:solidFill>
                  <a:srgbClr val="002060"/>
                </a:solidFill>
                <a:latin typeface="Arial"/>
                <a:cs typeface="Arial"/>
              </a:rPr>
              <a:t> </a:t>
            </a:r>
            <a:r>
              <a:rPr sz="4100" b="1" spc="-5" dirty="0">
                <a:solidFill>
                  <a:srgbClr val="002060"/>
                </a:solidFill>
                <a:latin typeface="Arial"/>
                <a:cs typeface="Arial"/>
              </a:rPr>
              <a:t>physically</a:t>
            </a:r>
            <a:r>
              <a:rPr sz="4100" b="1" spc="-10" dirty="0">
                <a:solidFill>
                  <a:srgbClr val="002060"/>
                </a:solidFill>
                <a:latin typeface="Arial"/>
                <a:cs typeface="Arial"/>
              </a:rPr>
              <a:t> </a:t>
            </a:r>
            <a:r>
              <a:rPr sz="4100" b="1" spc="-5" dirty="0">
                <a:solidFill>
                  <a:srgbClr val="002060"/>
                </a:solidFill>
                <a:latin typeface="Arial"/>
                <a:cs typeface="Arial"/>
              </a:rPr>
              <a:t>present.</a:t>
            </a:r>
            <a:endParaRPr sz="4100">
              <a:latin typeface="Arial"/>
              <a:cs typeface="Arial"/>
            </a:endParaRPr>
          </a:p>
          <a:p>
            <a:pPr>
              <a:lnSpc>
                <a:spcPct val="100000"/>
              </a:lnSpc>
              <a:spcBef>
                <a:spcPts val="50"/>
              </a:spcBef>
            </a:pPr>
            <a:endParaRPr sz="4450">
              <a:latin typeface="Arial"/>
              <a:cs typeface="Arial"/>
            </a:endParaRPr>
          </a:p>
          <a:p>
            <a:pPr marL="12700" marR="207010" algn="just">
              <a:lnSpc>
                <a:spcPts val="4800"/>
              </a:lnSpc>
              <a:spcBef>
                <a:spcPts val="5"/>
              </a:spcBef>
            </a:pPr>
            <a:r>
              <a:rPr sz="4100" b="1" spc="5" dirty="0">
                <a:solidFill>
                  <a:srgbClr val="002060"/>
                </a:solidFill>
                <a:latin typeface="Arial"/>
                <a:cs typeface="Arial"/>
              </a:rPr>
              <a:t>At </a:t>
            </a:r>
            <a:r>
              <a:rPr sz="4100" b="1" dirty="0">
                <a:solidFill>
                  <a:srgbClr val="002060"/>
                </a:solidFill>
                <a:latin typeface="Arial"/>
                <a:cs typeface="Arial"/>
              </a:rPr>
              <a:t>that time, the </a:t>
            </a:r>
            <a:r>
              <a:rPr sz="4100" b="1" spc="-5" dirty="0">
                <a:solidFill>
                  <a:srgbClr val="002060"/>
                </a:solidFill>
                <a:latin typeface="Arial"/>
                <a:cs typeface="Arial"/>
              </a:rPr>
              <a:t>responsibility </a:t>
            </a:r>
            <a:r>
              <a:rPr sz="4100" b="1" dirty="0">
                <a:solidFill>
                  <a:srgbClr val="002060"/>
                </a:solidFill>
                <a:latin typeface="Arial"/>
                <a:cs typeface="Arial"/>
              </a:rPr>
              <a:t>to carry on the </a:t>
            </a:r>
            <a:r>
              <a:rPr sz="4100" b="1" spc="-5" dirty="0">
                <a:solidFill>
                  <a:srgbClr val="002060"/>
                </a:solidFill>
                <a:latin typeface="Arial"/>
                <a:cs typeface="Arial"/>
              </a:rPr>
              <a:t>disciplic </a:t>
            </a:r>
            <a:r>
              <a:rPr sz="4100" b="1" spc="-1125" dirty="0">
                <a:solidFill>
                  <a:srgbClr val="002060"/>
                </a:solidFill>
                <a:latin typeface="Arial"/>
                <a:cs typeface="Arial"/>
              </a:rPr>
              <a:t> </a:t>
            </a:r>
            <a:r>
              <a:rPr sz="4100" b="1" dirty="0">
                <a:solidFill>
                  <a:srgbClr val="002060"/>
                </a:solidFill>
                <a:latin typeface="Arial"/>
                <a:cs typeface="Arial"/>
              </a:rPr>
              <a:t>succession is naturally transferred to the shoulders of </a:t>
            </a:r>
            <a:r>
              <a:rPr sz="4100" b="1" spc="-1125" dirty="0">
                <a:solidFill>
                  <a:srgbClr val="002060"/>
                </a:solidFill>
                <a:latin typeface="Arial"/>
                <a:cs typeface="Arial"/>
              </a:rPr>
              <a:t> </a:t>
            </a:r>
            <a:r>
              <a:rPr sz="4100" b="1" spc="-5" dirty="0">
                <a:solidFill>
                  <a:srgbClr val="002060"/>
                </a:solidFill>
                <a:latin typeface="Arial"/>
                <a:cs typeface="Arial"/>
              </a:rPr>
              <a:t>qualified disciples</a:t>
            </a:r>
            <a:r>
              <a:rPr sz="4100" b="1" dirty="0">
                <a:solidFill>
                  <a:srgbClr val="002060"/>
                </a:solidFill>
                <a:latin typeface="Arial"/>
                <a:cs typeface="Arial"/>
              </a:rPr>
              <a:t> of</a:t>
            </a:r>
            <a:r>
              <a:rPr sz="4100" b="1" spc="5" dirty="0">
                <a:solidFill>
                  <a:srgbClr val="002060"/>
                </a:solidFill>
                <a:latin typeface="Arial"/>
                <a:cs typeface="Arial"/>
              </a:rPr>
              <a:t> </a:t>
            </a:r>
            <a:r>
              <a:rPr sz="4100" b="1" dirty="0">
                <a:solidFill>
                  <a:srgbClr val="002060"/>
                </a:solidFill>
                <a:latin typeface="Arial"/>
                <a:cs typeface="Arial"/>
              </a:rPr>
              <a:t>the </a:t>
            </a:r>
            <a:r>
              <a:rPr sz="4100" b="1" spc="-5" dirty="0">
                <a:solidFill>
                  <a:srgbClr val="002060"/>
                </a:solidFill>
                <a:latin typeface="Arial"/>
                <a:cs typeface="Arial"/>
              </a:rPr>
              <a:t>diksha</a:t>
            </a:r>
            <a:r>
              <a:rPr sz="4100" b="1" dirty="0">
                <a:solidFill>
                  <a:srgbClr val="002060"/>
                </a:solidFill>
                <a:latin typeface="Arial"/>
                <a:cs typeface="Arial"/>
              </a:rPr>
              <a:t> guru.</a:t>
            </a:r>
            <a:endParaRPr sz="4100">
              <a:latin typeface="Arial"/>
              <a:cs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15430" y="4989576"/>
            <a:ext cx="13596619" cy="1272540"/>
          </a:xfrm>
          <a:prstGeom prst="rect">
            <a:avLst/>
          </a:prstGeom>
        </p:spPr>
        <p:txBody>
          <a:bodyPr vert="horz" wrap="square" lIns="0" tIns="12700" rIns="0" bIns="0" rtlCol="0">
            <a:spAutoFit/>
          </a:bodyPr>
          <a:lstStyle/>
          <a:p>
            <a:pPr marL="12700">
              <a:lnSpc>
                <a:spcPts val="4910"/>
              </a:lnSpc>
              <a:spcBef>
                <a:spcPts val="100"/>
              </a:spcBef>
            </a:pPr>
            <a:r>
              <a:rPr dirty="0"/>
              <a:t>Srila</a:t>
            </a:r>
            <a:r>
              <a:rPr spc="-15" dirty="0"/>
              <a:t> </a:t>
            </a:r>
            <a:r>
              <a:rPr spc="5" dirty="0"/>
              <a:t>Prabhupada</a:t>
            </a:r>
            <a:r>
              <a:rPr dirty="0"/>
              <a:t> </a:t>
            </a:r>
            <a:r>
              <a:rPr spc="-5" dirty="0"/>
              <a:t>said</a:t>
            </a:r>
            <a:r>
              <a:rPr spc="-10" dirty="0"/>
              <a:t> </a:t>
            </a:r>
            <a:r>
              <a:rPr i="1" spc="10" dirty="0">
                <a:latin typeface="Arial"/>
                <a:cs typeface="Arial"/>
              </a:rPr>
              <a:t>When</a:t>
            </a:r>
            <a:r>
              <a:rPr i="1" spc="5" dirty="0">
                <a:latin typeface="Arial"/>
                <a:cs typeface="Arial"/>
              </a:rPr>
              <a:t> </a:t>
            </a:r>
            <a:r>
              <a:rPr i="1" dirty="0">
                <a:latin typeface="Arial"/>
                <a:cs typeface="Arial"/>
              </a:rPr>
              <a:t>I </a:t>
            </a:r>
            <a:r>
              <a:rPr i="1" spc="-30" dirty="0">
                <a:latin typeface="Arial"/>
                <a:cs typeface="Arial"/>
              </a:rPr>
              <a:t>order,</a:t>
            </a:r>
            <a:r>
              <a:rPr i="1" spc="-50" dirty="0">
                <a:latin typeface="Arial"/>
                <a:cs typeface="Arial"/>
              </a:rPr>
              <a:t> </a:t>
            </a:r>
            <a:r>
              <a:rPr i="1" spc="-5" dirty="0">
                <a:latin typeface="Arial"/>
                <a:cs typeface="Arial"/>
              </a:rPr>
              <a:t>you</a:t>
            </a:r>
            <a:r>
              <a:rPr i="1" spc="-10" dirty="0">
                <a:latin typeface="Arial"/>
                <a:cs typeface="Arial"/>
              </a:rPr>
              <a:t> </a:t>
            </a:r>
            <a:r>
              <a:rPr i="1" spc="5" dirty="0">
                <a:latin typeface="Arial"/>
                <a:cs typeface="Arial"/>
              </a:rPr>
              <a:t>become</a:t>
            </a:r>
            <a:r>
              <a:rPr i="1" spc="-5" dirty="0">
                <a:latin typeface="Arial"/>
                <a:cs typeface="Arial"/>
              </a:rPr>
              <a:t> </a:t>
            </a:r>
            <a:r>
              <a:rPr i="1" dirty="0">
                <a:latin typeface="Arial"/>
                <a:cs typeface="Arial"/>
              </a:rPr>
              <a:t>guru.</a:t>
            </a:r>
          </a:p>
          <a:p>
            <a:pPr marL="12700">
              <a:lnSpc>
                <a:spcPts val="4910"/>
              </a:lnSpc>
            </a:pPr>
            <a:r>
              <a:rPr spc="5" dirty="0"/>
              <a:t>When</a:t>
            </a:r>
            <a:r>
              <a:rPr spc="-15" dirty="0"/>
              <a:t> </a:t>
            </a:r>
            <a:r>
              <a:rPr dirty="0"/>
              <a:t>did</a:t>
            </a:r>
            <a:r>
              <a:rPr spc="-20" dirty="0"/>
              <a:t> </a:t>
            </a:r>
            <a:r>
              <a:rPr dirty="0"/>
              <a:t>he</a:t>
            </a:r>
            <a:r>
              <a:rPr spc="-10" dirty="0"/>
              <a:t> </a:t>
            </a:r>
            <a:r>
              <a:rPr spc="-5" dirty="0"/>
              <a:t>give</a:t>
            </a:r>
            <a:r>
              <a:rPr spc="-20" dirty="0"/>
              <a:t> </a:t>
            </a:r>
            <a:r>
              <a:rPr dirty="0"/>
              <a:t>the</a:t>
            </a:r>
            <a:r>
              <a:rPr spc="-20" dirty="0"/>
              <a:t> </a:t>
            </a:r>
            <a:r>
              <a:rPr spc="5" dirty="0"/>
              <a:t>order?</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718369" y="4252572"/>
            <a:ext cx="2340610" cy="2803525"/>
            <a:chOff x="1718369" y="4252572"/>
            <a:chExt cx="2340610" cy="2803525"/>
          </a:xfrm>
        </p:grpSpPr>
        <p:pic>
          <p:nvPicPr>
            <p:cNvPr id="3" name="object 3"/>
            <p:cNvPicPr/>
            <p:nvPr/>
          </p:nvPicPr>
          <p:blipFill>
            <a:blip r:embed="rId2" cstate="print"/>
            <a:stretch>
              <a:fillRect/>
            </a:stretch>
          </p:blipFill>
          <p:spPr>
            <a:xfrm>
              <a:off x="2164726" y="4530651"/>
              <a:ext cx="1463078" cy="1708202"/>
            </a:xfrm>
            <a:prstGeom prst="rect">
              <a:avLst/>
            </a:prstGeom>
          </p:spPr>
        </p:pic>
        <p:pic>
          <p:nvPicPr>
            <p:cNvPr id="4" name="object 4"/>
            <p:cNvPicPr/>
            <p:nvPr/>
          </p:nvPicPr>
          <p:blipFill>
            <a:blip r:embed="rId3" cstate="print"/>
            <a:stretch>
              <a:fillRect/>
            </a:stretch>
          </p:blipFill>
          <p:spPr>
            <a:xfrm>
              <a:off x="1718369" y="4252572"/>
              <a:ext cx="2340470" cy="2803413"/>
            </a:xfrm>
            <a:prstGeom prst="rect">
              <a:avLst/>
            </a:prstGeom>
          </p:spPr>
        </p:pic>
      </p:grpSp>
      <p:sp>
        <p:nvSpPr>
          <p:cNvPr id="5" name="object 5"/>
          <p:cNvSpPr txBox="1"/>
          <p:nvPr/>
        </p:nvSpPr>
        <p:spPr>
          <a:xfrm>
            <a:off x="4526531" y="3319271"/>
            <a:ext cx="13701394" cy="4917440"/>
          </a:xfrm>
          <a:prstGeom prst="rect">
            <a:avLst/>
          </a:prstGeom>
        </p:spPr>
        <p:txBody>
          <a:bodyPr vert="horz" wrap="square" lIns="0" tIns="45719" rIns="0" bIns="0" rtlCol="0">
            <a:spAutoFit/>
          </a:bodyPr>
          <a:lstStyle/>
          <a:p>
            <a:pPr marL="50800" marR="908685">
              <a:lnSpc>
                <a:spcPts val="4800"/>
              </a:lnSpc>
              <a:spcBef>
                <a:spcPts val="359"/>
              </a:spcBef>
            </a:pPr>
            <a:r>
              <a:rPr sz="4100" b="1" spc="-110" dirty="0">
                <a:solidFill>
                  <a:srgbClr val="002060"/>
                </a:solidFill>
                <a:latin typeface="Arial"/>
                <a:cs typeface="Arial"/>
              </a:rPr>
              <a:t>Taken</a:t>
            </a:r>
            <a:r>
              <a:rPr sz="4100" b="1" spc="-50" dirty="0">
                <a:solidFill>
                  <a:srgbClr val="002060"/>
                </a:solidFill>
                <a:latin typeface="Arial"/>
                <a:cs typeface="Arial"/>
              </a:rPr>
              <a:t> </a:t>
            </a:r>
            <a:r>
              <a:rPr sz="4100" b="1" dirty="0">
                <a:solidFill>
                  <a:srgbClr val="002060"/>
                </a:solidFill>
                <a:latin typeface="Arial"/>
                <a:cs typeface="Arial"/>
              </a:rPr>
              <a:t>out</a:t>
            </a:r>
            <a:r>
              <a:rPr sz="4100" b="1" spc="10" dirty="0">
                <a:solidFill>
                  <a:srgbClr val="002060"/>
                </a:solidFill>
                <a:latin typeface="Arial"/>
                <a:cs typeface="Arial"/>
              </a:rPr>
              <a:t> </a:t>
            </a:r>
            <a:r>
              <a:rPr sz="4100" b="1" dirty="0">
                <a:solidFill>
                  <a:srgbClr val="002060"/>
                </a:solidFill>
                <a:latin typeface="Arial"/>
                <a:cs typeface="Arial"/>
              </a:rPr>
              <a:t>of</a:t>
            </a:r>
            <a:r>
              <a:rPr sz="4100" b="1" spc="10" dirty="0">
                <a:solidFill>
                  <a:srgbClr val="002060"/>
                </a:solidFill>
                <a:latin typeface="Arial"/>
                <a:cs typeface="Arial"/>
              </a:rPr>
              <a:t> </a:t>
            </a:r>
            <a:r>
              <a:rPr sz="4100" b="1" spc="-5" dirty="0">
                <a:solidFill>
                  <a:srgbClr val="002060"/>
                </a:solidFill>
                <a:latin typeface="Arial"/>
                <a:cs typeface="Arial"/>
              </a:rPr>
              <a:t>context,</a:t>
            </a:r>
            <a:r>
              <a:rPr sz="4100" b="1" spc="10" dirty="0">
                <a:solidFill>
                  <a:srgbClr val="002060"/>
                </a:solidFill>
                <a:latin typeface="Arial"/>
                <a:cs typeface="Arial"/>
              </a:rPr>
              <a:t> </a:t>
            </a:r>
            <a:r>
              <a:rPr sz="4100" b="1" dirty="0">
                <a:solidFill>
                  <a:srgbClr val="002060"/>
                </a:solidFill>
                <a:latin typeface="Arial"/>
                <a:cs typeface="Arial"/>
              </a:rPr>
              <a:t>the</a:t>
            </a:r>
            <a:r>
              <a:rPr sz="4100" b="1" spc="5" dirty="0">
                <a:solidFill>
                  <a:srgbClr val="002060"/>
                </a:solidFill>
                <a:latin typeface="Arial"/>
                <a:cs typeface="Arial"/>
              </a:rPr>
              <a:t> </a:t>
            </a:r>
            <a:r>
              <a:rPr sz="4100" b="1" dirty="0">
                <a:solidFill>
                  <a:srgbClr val="002060"/>
                </a:solidFill>
                <a:latin typeface="Arial"/>
                <a:cs typeface="Arial"/>
              </a:rPr>
              <a:t>sentence</a:t>
            </a:r>
            <a:r>
              <a:rPr sz="4100" b="1" spc="15" dirty="0">
                <a:solidFill>
                  <a:srgbClr val="002060"/>
                </a:solidFill>
                <a:latin typeface="Arial"/>
                <a:cs typeface="Arial"/>
              </a:rPr>
              <a:t> </a:t>
            </a:r>
            <a:r>
              <a:rPr sz="4100" b="1" spc="-5" dirty="0">
                <a:solidFill>
                  <a:srgbClr val="002060"/>
                </a:solidFill>
                <a:latin typeface="Arial"/>
                <a:cs typeface="Arial"/>
              </a:rPr>
              <a:t>could</a:t>
            </a:r>
            <a:r>
              <a:rPr sz="4100" b="1" spc="10" dirty="0">
                <a:solidFill>
                  <a:srgbClr val="002060"/>
                </a:solidFill>
                <a:latin typeface="Arial"/>
                <a:cs typeface="Arial"/>
              </a:rPr>
              <a:t> </a:t>
            </a:r>
            <a:r>
              <a:rPr sz="4100" b="1" spc="-5" dirty="0">
                <a:solidFill>
                  <a:srgbClr val="002060"/>
                </a:solidFill>
                <a:latin typeface="Arial"/>
                <a:cs typeface="Arial"/>
              </a:rPr>
              <a:t>seemingly </a:t>
            </a:r>
            <a:r>
              <a:rPr sz="4100" b="1" spc="-1125" dirty="0">
                <a:solidFill>
                  <a:srgbClr val="002060"/>
                </a:solidFill>
                <a:latin typeface="Arial"/>
                <a:cs typeface="Arial"/>
              </a:rPr>
              <a:t> </a:t>
            </a:r>
            <a:r>
              <a:rPr sz="4100" b="1" dirty="0">
                <a:solidFill>
                  <a:srgbClr val="002060"/>
                </a:solidFill>
                <a:latin typeface="Arial"/>
                <a:cs typeface="Arial"/>
              </a:rPr>
              <a:t>point to a future </a:t>
            </a:r>
            <a:r>
              <a:rPr sz="4100" b="1" spc="-65" dirty="0">
                <a:solidFill>
                  <a:srgbClr val="002060"/>
                </a:solidFill>
                <a:latin typeface="Arial"/>
                <a:cs typeface="Arial"/>
              </a:rPr>
              <a:t>order, </a:t>
            </a:r>
            <a:r>
              <a:rPr sz="4100" b="1" dirty="0">
                <a:solidFill>
                  <a:srgbClr val="002060"/>
                </a:solidFill>
                <a:latin typeface="Arial"/>
                <a:cs typeface="Arial"/>
              </a:rPr>
              <a:t>but in fact Srila </a:t>
            </a:r>
            <a:r>
              <a:rPr sz="4100" b="1" spc="5" dirty="0">
                <a:solidFill>
                  <a:srgbClr val="002060"/>
                </a:solidFill>
                <a:latin typeface="Arial"/>
                <a:cs typeface="Arial"/>
              </a:rPr>
              <a:t>Prabhupada </a:t>
            </a:r>
            <a:r>
              <a:rPr sz="4100" b="1" spc="-1125" dirty="0">
                <a:solidFill>
                  <a:srgbClr val="002060"/>
                </a:solidFill>
                <a:latin typeface="Arial"/>
                <a:cs typeface="Arial"/>
              </a:rPr>
              <a:t> </a:t>
            </a:r>
            <a:r>
              <a:rPr sz="4100" b="1" dirty="0">
                <a:solidFill>
                  <a:srgbClr val="002060"/>
                </a:solidFill>
                <a:latin typeface="Arial"/>
                <a:cs typeface="Arial"/>
              </a:rPr>
              <a:t>made this statement in</a:t>
            </a:r>
            <a:r>
              <a:rPr sz="4100" b="1" spc="5" dirty="0">
                <a:solidFill>
                  <a:srgbClr val="002060"/>
                </a:solidFill>
                <a:latin typeface="Arial"/>
                <a:cs typeface="Arial"/>
              </a:rPr>
              <a:t> </a:t>
            </a:r>
            <a:r>
              <a:rPr sz="4100" b="1" dirty="0">
                <a:solidFill>
                  <a:srgbClr val="002060"/>
                </a:solidFill>
                <a:latin typeface="Arial"/>
                <a:cs typeface="Arial"/>
              </a:rPr>
              <a:t>the </a:t>
            </a:r>
            <a:r>
              <a:rPr sz="4100" b="1" spc="-5" dirty="0">
                <a:solidFill>
                  <a:srgbClr val="002060"/>
                </a:solidFill>
                <a:latin typeface="Arial"/>
                <a:cs typeface="Arial"/>
              </a:rPr>
              <a:t>context</a:t>
            </a:r>
            <a:r>
              <a:rPr sz="4100" b="1" dirty="0">
                <a:solidFill>
                  <a:srgbClr val="002060"/>
                </a:solidFill>
                <a:latin typeface="Arial"/>
                <a:cs typeface="Arial"/>
              </a:rPr>
              <a:t> of</a:t>
            </a:r>
            <a:r>
              <a:rPr sz="4100" b="1" spc="5" dirty="0">
                <a:solidFill>
                  <a:srgbClr val="002060"/>
                </a:solidFill>
                <a:latin typeface="Arial"/>
                <a:cs typeface="Arial"/>
              </a:rPr>
              <a:t> </a:t>
            </a:r>
            <a:r>
              <a:rPr sz="4100" b="1" dirty="0">
                <a:solidFill>
                  <a:srgbClr val="002060"/>
                </a:solidFill>
                <a:latin typeface="Arial"/>
                <a:cs typeface="Arial"/>
              </a:rPr>
              <a:t>the May </a:t>
            </a:r>
            <a:r>
              <a:rPr sz="4100" b="1" spc="-15" dirty="0">
                <a:solidFill>
                  <a:srgbClr val="002060"/>
                </a:solidFill>
                <a:latin typeface="Arial"/>
                <a:cs typeface="Arial"/>
              </a:rPr>
              <a:t>28</a:t>
            </a:r>
            <a:r>
              <a:rPr sz="4200" b="1" spc="-22" baseline="15873" dirty="0">
                <a:solidFill>
                  <a:srgbClr val="002060"/>
                </a:solidFill>
                <a:latin typeface="Arial"/>
                <a:cs typeface="Arial"/>
              </a:rPr>
              <a:t>th </a:t>
            </a:r>
            <a:r>
              <a:rPr sz="4200" b="1" spc="-15" baseline="15873" dirty="0">
                <a:solidFill>
                  <a:srgbClr val="002060"/>
                </a:solidFill>
                <a:latin typeface="Arial"/>
                <a:cs typeface="Arial"/>
              </a:rPr>
              <a:t> </a:t>
            </a:r>
            <a:r>
              <a:rPr sz="4100" b="1" spc="-5" dirty="0">
                <a:solidFill>
                  <a:srgbClr val="002060"/>
                </a:solidFill>
                <a:latin typeface="Arial"/>
                <a:cs typeface="Arial"/>
              </a:rPr>
              <a:t>conversation,</a:t>
            </a:r>
            <a:r>
              <a:rPr sz="4100" b="1" dirty="0">
                <a:solidFill>
                  <a:srgbClr val="002060"/>
                </a:solidFill>
                <a:latin typeface="Arial"/>
                <a:cs typeface="Arial"/>
              </a:rPr>
              <a:t> as</a:t>
            </a:r>
            <a:r>
              <a:rPr sz="4100" b="1" spc="10" dirty="0">
                <a:solidFill>
                  <a:srgbClr val="002060"/>
                </a:solidFill>
                <a:latin typeface="Arial"/>
                <a:cs typeface="Arial"/>
              </a:rPr>
              <a:t> </a:t>
            </a:r>
            <a:r>
              <a:rPr sz="4100" b="1" dirty="0">
                <a:solidFill>
                  <a:srgbClr val="002060"/>
                </a:solidFill>
                <a:latin typeface="Arial"/>
                <a:cs typeface="Arial"/>
              </a:rPr>
              <a:t>part</a:t>
            </a:r>
            <a:r>
              <a:rPr sz="4100" b="1" spc="10" dirty="0">
                <a:solidFill>
                  <a:srgbClr val="002060"/>
                </a:solidFill>
                <a:latin typeface="Arial"/>
                <a:cs typeface="Arial"/>
              </a:rPr>
              <a:t> </a:t>
            </a:r>
            <a:r>
              <a:rPr sz="4100" b="1" dirty="0">
                <a:solidFill>
                  <a:srgbClr val="002060"/>
                </a:solidFill>
                <a:latin typeface="Arial"/>
                <a:cs typeface="Arial"/>
              </a:rPr>
              <a:t>of</a:t>
            </a:r>
            <a:r>
              <a:rPr sz="4100" b="1" spc="10" dirty="0">
                <a:solidFill>
                  <a:srgbClr val="002060"/>
                </a:solidFill>
                <a:latin typeface="Arial"/>
                <a:cs typeface="Arial"/>
              </a:rPr>
              <a:t> </a:t>
            </a:r>
            <a:r>
              <a:rPr sz="4100" b="1" dirty="0">
                <a:solidFill>
                  <a:srgbClr val="002060"/>
                </a:solidFill>
                <a:latin typeface="Arial"/>
                <a:cs typeface="Arial"/>
              </a:rPr>
              <a:t>a</a:t>
            </a:r>
            <a:r>
              <a:rPr sz="4100" b="1" spc="15" dirty="0">
                <a:solidFill>
                  <a:srgbClr val="002060"/>
                </a:solidFill>
                <a:latin typeface="Arial"/>
                <a:cs typeface="Arial"/>
              </a:rPr>
              <a:t> </a:t>
            </a:r>
            <a:r>
              <a:rPr sz="4100" b="1" spc="-5" dirty="0">
                <a:solidFill>
                  <a:srgbClr val="002060"/>
                </a:solidFill>
                <a:latin typeface="Arial"/>
                <a:cs typeface="Arial"/>
              </a:rPr>
              <a:t>detailed</a:t>
            </a:r>
            <a:r>
              <a:rPr sz="4100" b="1" dirty="0">
                <a:solidFill>
                  <a:srgbClr val="002060"/>
                </a:solidFill>
                <a:latin typeface="Arial"/>
                <a:cs typeface="Arial"/>
              </a:rPr>
              <a:t> </a:t>
            </a:r>
            <a:r>
              <a:rPr sz="4100" b="1" spc="-5" dirty="0">
                <a:solidFill>
                  <a:srgbClr val="002060"/>
                </a:solidFill>
                <a:latin typeface="Arial"/>
                <a:cs typeface="Arial"/>
              </a:rPr>
              <a:t>explanation.</a:t>
            </a:r>
            <a:endParaRPr sz="4100">
              <a:latin typeface="Arial"/>
              <a:cs typeface="Arial"/>
            </a:endParaRPr>
          </a:p>
          <a:p>
            <a:pPr>
              <a:lnSpc>
                <a:spcPct val="100000"/>
              </a:lnSpc>
              <a:spcBef>
                <a:spcPts val="45"/>
              </a:spcBef>
            </a:pPr>
            <a:endParaRPr sz="4100">
              <a:latin typeface="Arial"/>
              <a:cs typeface="Arial"/>
            </a:endParaRPr>
          </a:p>
          <a:p>
            <a:pPr marL="50800" marR="17780" algn="just">
              <a:lnSpc>
                <a:spcPts val="4800"/>
              </a:lnSpc>
            </a:pPr>
            <a:r>
              <a:rPr sz="4100" b="1" dirty="0">
                <a:solidFill>
                  <a:srgbClr val="002060"/>
                </a:solidFill>
                <a:latin typeface="Arial"/>
                <a:cs typeface="Arial"/>
              </a:rPr>
              <a:t>Just previously in that </a:t>
            </a:r>
            <a:r>
              <a:rPr sz="4100" b="1" spc="-5" dirty="0">
                <a:solidFill>
                  <a:srgbClr val="002060"/>
                </a:solidFill>
                <a:latin typeface="Arial"/>
                <a:cs typeface="Arial"/>
              </a:rPr>
              <a:t>conversation, </a:t>
            </a:r>
            <a:r>
              <a:rPr sz="4100" b="1" dirty="0">
                <a:solidFill>
                  <a:srgbClr val="002060"/>
                </a:solidFill>
                <a:latin typeface="Arial"/>
                <a:cs typeface="Arial"/>
              </a:rPr>
              <a:t>Srila </a:t>
            </a:r>
            <a:r>
              <a:rPr sz="4100" b="1" spc="5" dirty="0">
                <a:solidFill>
                  <a:srgbClr val="002060"/>
                </a:solidFill>
                <a:latin typeface="Arial"/>
                <a:cs typeface="Arial"/>
              </a:rPr>
              <a:t>Prabhupada </a:t>
            </a:r>
            <a:r>
              <a:rPr sz="4100" b="1" spc="-1125" dirty="0">
                <a:solidFill>
                  <a:srgbClr val="002060"/>
                </a:solidFill>
                <a:latin typeface="Arial"/>
                <a:cs typeface="Arial"/>
              </a:rPr>
              <a:t> </a:t>
            </a:r>
            <a:r>
              <a:rPr sz="4100" b="1" spc="5" dirty="0">
                <a:solidFill>
                  <a:srgbClr val="002060"/>
                </a:solidFill>
                <a:latin typeface="Arial"/>
                <a:cs typeface="Arial"/>
              </a:rPr>
              <a:t>ha</a:t>
            </a:r>
            <a:r>
              <a:rPr sz="4100" b="1" dirty="0">
                <a:solidFill>
                  <a:srgbClr val="002060"/>
                </a:solidFill>
                <a:latin typeface="Arial"/>
                <a:cs typeface="Arial"/>
              </a:rPr>
              <a:t>d</a:t>
            </a:r>
            <a:r>
              <a:rPr sz="4100" b="1" spc="5" dirty="0">
                <a:solidFill>
                  <a:srgbClr val="002060"/>
                </a:solidFill>
                <a:latin typeface="Arial"/>
                <a:cs typeface="Arial"/>
              </a:rPr>
              <a:t> </a:t>
            </a:r>
            <a:r>
              <a:rPr sz="4100" b="1" spc="-5" dirty="0">
                <a:solidFill>
                  <a:srgbClr val="002060"/>
                </a:solidFill>
                <a:latin typeface="Arial"/>
                <a:cs typeface="Arial"/>
              </a:rPr>
              <a:t>sa</a:t>
            </a:r>
            <a:r>
              <a:rPr sz="4100" b="1" dirty="0">
                <a:solidFill>
                  <a:srgbClr val="002060"/>
                </a:solidFill>
                <a:latin typeface="Arial"/>
                <a:cs typeface="Arial"/>
              </a:rPr>
              <a:t>id,</a:t>
            </a:r>
            <a:r>
              <a:rPr sz="4100" b="1" spc="15" dirty="0">
                <a:solidFill>
                  <a:srgbClr val="002060"/>
                </a:solidFill>
                <a:latin typeface="Arial"/>
                <a:cs typeface="Arial"/>
              </a:rPr>
              <a:t> </a:t>
            </a:r>
            <a:r>
              <a:rPr sz="4100" b="1" i="1" spc="10" dirty="0">
                <a:solidFill>
                  <a:srgbClr val="002060"/>
                </a:solidFill>
                <a:latin typeface="Arial"/>
                <a:cs typeface="Arial"/>
              </a:rPr>
              <a:t>S</a:t>
            </a:r>
            <a:r>
              <a:rPr sz="4100" b="1" i="1" dirty="0">
                <a:solidFill>
                  <a:srgbClr val="002060"/>
                </a:solidFill>
                <a:latin typeface="Arial"/>
                <a:cs typeface="Arial"/>
              </a:rPr>
              <a:t>o</a:t>
            </a:r>
            <a:r>
              <a:rPr sz="4100" b="1" i="1" spc="5" dirty="0">
                <a:solidFill>
                  <a:srgbClr val="002060"/>
                </a:solidFill>
                <a:latin typeface="Arial"/>
                <a:cs typeface="Arial"/>
              </a:rPr>
              <a:t> o</a:t>
            </a:r>
            <a:r>
              <a:rPr sz="4100" b="1" i="1" dirty="0">
                <a:solidFill>
                  <a:srgbClr val="002060"/>
                </a:solidFill>
                <a:latin typeface="Arial"/>
                <a:cs typeface="Arial"/>
              </a:rPr>
              <a:t>n</a:t>
            </a:r>
            <a:r>
              <a:rPr sz="4100" b="1" i="1" spc="10" dirty="0">
                <a:solidFill>
                  <a:srgbClr val="002060"/>
                </a:solidFill>
                <a:latin typeface="Arial"/>
                <a:cs typeface="Arial"/>
              </a:rPr>
              <a:t> </a:t>
            </a:r>
            <a:r>
              <a:rPr sz="4100" b="1" i="1" spc="15" dirty="0">
                <a:solidFill>
                  <a:srgbClr val="002060"/>
                </a:solidFill>
                <a:latin typeface="Arial"/>
                <a:cs typeface="Arial"/>
              </a:rPr>
              <a:t>m</a:t>
            </a:r>
            <a:r>
              <a:rPr sz="4100" b="1" i="1" dirty="0">
                <a:solidFill>
                  <a:srgbClr val="002060"/>
                </a:solidFill>
                <a:latin typeface="Arial"/>
                <a:cs typeface="Arial"/>
              </a:rPr>
              <a:t>y</a:t>
            </a:r>
            <a:r>
              <a:rPr sz="4100" b="1" i="1" spc="15" dirty="0">
                <a:solidFill>
                  <a:srgbClr val="002060"/>
                </a:solidFill>
                <a:latin typeface="Arial"/>
                <a:cs typeface="Arial"/>
              </a:rPr>
              <a:t> </a:t>
            </a:r>
            <a:r>
              <a:rPr sz="4100" b="1" i="1" dirty="0">
                <a:solidFill>
                  <a:srgbClr val="002060"/>
                </a:solidFill>
                <a:latin typeface="Arial"/>
                <a:cs typeface="Arial"/>
              </a:rPr>
              <a:t>behalf, </a:t>
            </a:r>
            <a:r>
              <a:rPr sz="4100" b="1" i="1" spc="5" dirty="0">
                <a:solidFill>
                  <a:srgbClr val="002060"/>
                </a:solidFill>
                <a:latin typeface="Arial"/>
                <a:cs typeface="Arial"/>
              </a:rPr>
              <a:t>o</a:t>
            </a:r>
            <a:r>
              <a:rPr sz="4100" b="1" i="1" dirty="0">
                <a:solidFill>
                  <a:srgbClr val="002060"/>
                </a:solidFill>
                <a:latin typeface="Arial"/>
                <a:cs typeface="Arial"/>
              </a:rPr>
              <a:t>n</a:t>
            </a:r>
            <a:r>
              <a:rPr sz="4100" b="1" i="1" spc="10" dirty="0">
                <a:solidFill>
                  <a:srgbClr val="002060"/>
                </a:solidFill>
                <a:latin typeface="Arial"/>
                <a:cs typeface="Arial"/>
              </a:rPr>
              <a:t> </a:t>
            </a:r>
            <a:r>
              <a:rPr sz="4100" b="1" i="1" spc="15" dirty="0">
                <a:solidFill>
                  <a:srgbClr val="002060"/>
                </a:solidFill>
                <a:latin typeface="Arial"/>
                <a:cs typeface="Arial"/>
              </a:rPr>
              <a:t>m</a:t>
            </a:r>
            <a:r>
              <a:rPr sz="4100" b="1" i="1" dirty="0">
                <a:solidFill>
                  <a:srgbClr val="002060"/>
                </a:solidFill>
                <a:latin typeface="Arial"/>
                <a:cs typeface="Arial"/>
              </a:rPr>
              <a:t>y</a:t>
            </a:r>
            <a:r>
              <a:rPr sz="4100" b="1" i="1" spc="15" dirty="0">
                <a:solidFill>
                  <a:srgbClr val="002060"/>
                </a:solidFill>
                <a:latin typeface="Arial"/>
                <a:cs typeface="Arial"/>
              </a:rPr>
              <a:t> </a:t>
            </a:r>
            <a:r>
              <a:rPr sz="4100" b="1" i="1" spc="-30" dirty="0">
                <a:solidFill>
                  <a:srgbClr val="002060"/>
                </a:solidFill>
                <a:latin typeface="Arial"/>
                <a:cs typeface="Arial"/>
              </a:rPr>
              <a:t>o</a:t>
            </a:r>
            <a:r>
              <a:rPr sz="4100" b="1" i="1" spc="-25" dirty="0">
                <a:solidFill>
                  <a:srgbClr val="002060"/>
                </a:solidFill>
                <a:latin typeface="Arial"/>
                <a:cs typeface="Arial"/>
              </a:rPr>
              <a:t>r</a:t>
            </a:r>
            <a:r>
              <a:rPr sz="4100" b="1" i="1" spc="-30" dirty="0">
                <a:solidFill>
                  <a:srgbClr val="002060"/>
                </a:solidFill>
                <a:latin typeface="Arial"/>
                <a:cs typeface="Arial"/>
              </a:rPr>
              <a:t>de</a:t>
            </a:r>
            <a:r>
              <a:rPr sz="4100" b="1" i="1" spc="-250" dirty="0">
                <a:solidFill>
                  <a:srgbClr val="002060"/>
                </a:solidFill>
                <a:latin typeface="Arial"/>
                <a:cs typeface="Arial"/>
              </a:rPr>
              <a:t>r</a:t>
            </a:r>
            <a:r>
              <a:rPr sz="4100" b="1" i="1" spc="-30" dirty="0">
                <a:solidFill>
                  <a:srgbClr val="002060"/>
                </a:solidFill>
                <a:latin typeface="Arial"/>
                <a:cs typeface="Arial"/>
              </a:rPr>
              <a:t>..</a:t>
            </a:r>
            <a:r>
              <a:rPr sz="4100" b="1" i="1" dirty="0">
                <a:solidFill>
                  <a:srgbClr val="002060"/>
                </a:solidFill>
                <a:latin typeface="Arial"/>
                <a:cs typeface="Arial"/>
              </a:rPr>
              <a:t>.</a:t>
            </a:r>
            <a:r>
              <a:rPr sz="4100" b="1" i="1" spc="-335" dirty="0">
                <a:solidFill>
                  <a:srgbClr val="002060"/>
                </a:solidFill>
                <a:latin typeface="Arial"/>
                <a:cs typeface="Arial"/>
              </a:rPr>
              <a:t> </a:t>
            </a:r>
            <a:r>
              <a:rPr sz="4100" b="1" i="1" spc="10" dirty="0">
                <a:solidFill>
                  <a:srgbClr val="002060"/>
                </a:solidFill>
                <a:latin typeface="Arial"/>
                <a:cs typeface="Arial"/>
              </a:rPr>
              <a:t>A</a:t>
            </a:r>
            <a:r>
              <a:rPr sz="4100" b="1" i="1" spc="15" dirty="0">
                <a:solidFill>
                  <a:srgbClr val="002060"/>
                </a:solidFill>
                <a:latin typeface="Arial"/>
                <a:cs typeface="Arial"/>
              </a:rPr>
              <a:t>m</a:t>
            </a:r>
            <a:r>
              <a:rPr sz="4100" b="1" i="1" dirty="0">
                <a:solidFill>
                  <a:srgbClr val="002060"/>
                </a:solidFill>
                <a:latin typeface="Arial"/>
                <a:cs typeface="Arial"/>
              </a:rPr>
              <a:t>a</a:t>
            </a:r>
            <a:r>
              <a:rPr sz="4100" b="1" i="1" spc="15" dirty="0">
                <a:solidFill>
                  <a:srgbClr val="002060"/>
                </a:solidFill>
                <a:latin typeface="Arial"/>
                <a:cs typeface="Arial"/>
              </a:rPr>
              <a:t>r</a:t>
            </a:r>
            <a:r>
              <a:rPr sz="4100" b="1" i="1" dirty="0">
                <a:solidFill>
                  <a:srgbClr val="002060"/>
                </a:solidFill>
                <a:latin typeface="Arial"/>
                <a:cs typeface="Arial"/>
              </a:rPr>
              <a:t>a</a:t>
            </a:r>
            <a:r>
              <a:rPr sz="4100" b="1" i="1" spc="10" dirty="0">
                <a:solidFill>
                  <a:srgbClr val="002060"/>
                </a:solidFill>
                <a:latin typeface="Arial"/>
                <a:cs typeface="Arial"/>
              </a:rPr>
              <a:t> </a:t>
            </a:r>
            <a:r>
              <a:rPr sz="4100" b="1" i="1" spc="-5" dirty="0">
                <a:solidFill>
                  <a:srgbClr val="002060"/>
                </a:solidFill>
                <a:latin typeface="Arial"/>
                <a:cs typeface="Arial"/>
              </a:rPr>
              <a:t>a</a:t>
            </a:r>
            <a:r>
              <a:rPr sz="4100" b="1" i="1" dirty="0">
                <a:solidFill>
                  <a:srgbClr val="002060"/>
                </a:solidFill>
                <a:latin typeface="Arial"/>
                <a:cs typeface="Arial"/>
              </a:rPr>
              <a:t>jna</a:t>
            </a:r>
            <a:r>
              <a:rPr sz="4100" b="1" i="1" spc="-5" dirty="0">
                <a:solidFill>
                  <a:srgbClr val="002060"/>
                </a:solidFill>
                <a:latin typeface="Arial"/>
                <a:cs typeface="Arial"/>
              </a:rPr>
              <a:t>y</a:t>
            </a:r>
            <a:r>
              <a:rPr sz="4100" b="1" i="1" dirty="0">
                <a:solidFill>
                  <a:srgbClr val="002060"/>
                </a:solidFill>
                <a:latin typeface="Arial"/>
                <a:cs typeface="Arial"/>
              </a:rPr>
              <a:t>a  guru</a:t>
            </a:r>
            <a:r>
              <a:rPr sz="4100" b="1" i="1" spc="-5" dirty="0">
                <a:solidFill>
                  <a:srgbClr val="002060"/>
                </a:solidFill>
                <a:latin typeface="Arial"/>
                <a:cs typeface="Arial"/>
              </a:rPr>
              <a:t> </a:t>
            </a:r>
            <a:r>
              <a:rPr sz="4100" b="1" i="1" dirty="0">
                <a:solidFill>
                  <a:srgbClr val="002060"/>
                </a:solidFill>
                <a:latin typeface="Arial"/>
                <a:cs typeface="Arial"/>
              </a:rPr>
              <a:t>hana. </a:t>
            </a:r>
            <a:r>
              <a:rPr sz="4100" b="1" i="1" spc="5" dirty="0">
                <a:solidFill>
                  <a:srgbClr val="002060"/>
                </a:solidFill>
                <a:latin typeface="Arial"/>
                <a:cs typeface="Arial"/>
              </a:rPr>
              <a:t>Be </a:t>
            </a:r>
            <a:r>
              <a:rPr sz="4100" b="1" i="1" spc="-5" dirty="0">
                <a:solidFill>
                  <a:srgbClr val="002060"/>
                </a:solidFill>
                <a:latin typeface="Arial"/>
                <a:cs typeface="Arial"/>
              </a:rPr>
              <a:t>actually </a:t>
            </a:r>
            <a:r>
              <a:rPr sz="4100" b="1" i="1" dirty="0">
                <a:solidFill>
                  <a:srgbClr val="002060"/>
                </a:solidFill>
                <a:latin typeface="Arial"/>
                <a:cs typeface="Arial"/>
              </a:rPr>
              <a:t>guru,</a:t>
            </a:r>
            <a:r>
              <a:rPr sz="4100" b="1" i="1" spc="5" dirty="0">
                <a:solidFill>
                  <a:srgbClr val="002060"/>
                </a:solidFill>
                <a:latin typeface="Arial"/>
                <a:cs typeface="Arial"/>
              </a:rPr>
              <a:t> </a:t>
            </a:r>
            <a:r>
              <a:rPr sz="4100" b="1" i="1" dirty="0">
                <a:solidFill>
                  <a:srgbClr val="002060"/>
                </a:solidFill>
                <a:latin typeface="Arial"/>
                <a:cs typeface="Arial"/>
              </a:rPr>
              <a:t>but by</a:t>
            </a:r>
            <a:r>
              <a:rPr sz="4100" b="1" i="1" spc="5" dirty="0">
                <a:solidFill>
                  <a:srgbClr val="002060"/>
                </a:solidFill>
                <a:latin typeface="Arial"/>
                <a:cs typeface="Arial"/>
              </a:rPr>
              <a:t> my </a:t>
            </a:r>
            <a:r>
              <a:rPr sz="4100" b="1" i="1" spc="-65" dirty="0">
                <a:solidFill>
                  <a:srgbClr val="002060"/>
                </a:solidFill>
                <a:latin typeface="Arial"/>
                <a:cs typeface="Arial"/>
              </a:rPr>
              <a:t>order.</a:t>
            </a:r>
            <a:endParaRPr sz="4100">
              <a:latin typeface="Arial"/>
              <a:cs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741680" rIns="0" bIns="0" rtlCol="0">
            <a:spAutoFit/>
          </a:bodyPr>
          <a:lstStyle/>
          <a:p>
            <a:pPr marL="2561590" marR="5080">
              <a:lnSpc>
                <a:spcPts val="4800"/>
              </a:lnSpc>
              <a:spcBef>
                <a:spcPts val="320"/>
              </a:spcBef>
            </a:pPr>
            <a:r>
              <a:rPr spc="5" dirty="0"/>
              <a:t>What </a:t>
            </a:r>
            <a:r>
              <a:rPr spc="-5" dirty="0"/>
              <a:t>about </a:t>
            </a:r>
            <a:r>
              <a:rPr dirty="0"/>
              <a:t>the </a:t>
            </a:r>
            <a:r>
              <a:rPr spc="-35" dirty="0"/>
              <a:t>Topanga </a:t>
            </a:r>
            <a:r>
              <a:rPr dirty="0"/>
              <a:t>tapes? Didn't </a:t>
            </a:r>
            <a:r>
              <a:rPr spc="-45" dirty="0"/>
              <a:t>Tamal </a:t>
            </a:r>
            <a:r>
              <a:rPr spc="5" dirty="0"/>
              <a:t>Krsna </a:t>
            </a:r>
            <a:r>
              <a:rPr spc="10" dirty="0"/>
              <a:t> </a:t>
            </a:r>
            <a:r>
              <a:rPr dirty="0"/>
              <a:t>Maharaja</a:t>
            </a:r>
            <a:r>
              <a:rPr spc="5" dirty="0"/>
              <a:t> </a:t>
            </a:r>
            <a:r>
              <a:rPr dirty="0"/>
              <a:t>reveal</a:t>
            </a:r>
            <a:r>
              <a:rPr spc="30" dirty="0"/>
              <a:t> </a:t>
            </a:r>
            <a:r>
              <a:rPr dirty="0"/>
              <a:t>that there was</a:t>
            </a:r>
            <a:r>
              <a:rPr spc="10" dirty="0"/>
              <a:t> </a:t>
            </a:r>
            <a:r>
              <a:rPr dirty="0"/>
              <a:t>a</a:t>
            </a:r>
            <a:r>
              <a:rPr spc="10" dirty="0"/>
              <a:t> </a:t>
            </a:r>
            <a:r>
              <a:rPr spc="-5" dirty="0"/>
              <a:t>conspiracy</a:t>
            </a:r>
            <a:r>
              <a:rPr dirty="0"/>
              <a:t> to</a:t>
            </a:r>
            <a:r>
              <a:rPr spc="10" dirty="0"/>
              <a:t> </a:t>
            </a:r>
            <a:r>
              <a:rPr dirty="0"/>
              <a:t>cover </a:t>
            </a:r>
            <a:r>
              <a:rPr spc="-1125" dirty="0"/>
              <a:t> </a:t>
            </a:r>
            <a:r>
              <a:rPr dirty="0"/>
              <a:t>up</a:t>
            </a:r>
            <a:r>
              <a:rPr spc="-5" dirty="0"/>
              <a:t> </a:t>
            </a:r>
            <a:r>
              <a:rPr dirty="0"/>
              <a:t>Srila</a:t>
            </a:r>
            <a:r>
              <a:rPr spc="-5" dirty="0"/>
              <a:t> </a:t>
            </a:r>
            <a:r>
              <a:rPr dirty="0"/>
              <a:t>Prabhupada's</a:t>
            </a:r>
            <a:r>
              <a:rPr spc="5" dirty="0"/>
              <a:t> </a:t>
            </a:r>
            <a:r>
              <a:rPr dirty="0"/>
              <a:t>desire for</a:t>
            </a:r>
            <a:r>
              <a:rPr spc="10" dirty="0"/>
              <a:t> </a:t>
            </a:r>
            <a:r>
              <a:rPr dirty="0"/>
              <a:t>a </a:t>
            </a:r>
            <a:r>
              <a:rPr spc="5" dirty="0"/>
              <a:t>proxy</a:t>
            </a:r>
            <a:r>
              <a:rPr dirty="0"/>
              <a:t> system?</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718369" y="4252572"/>
            <a:ext cx="2340610" cy="2803525"/>
            <a:chOff x="1718369" y="4252572"/>
            <a:chExt cx="2340610" cy="2803525"/>
          </a:xfrm>
        </p:grpSpPr>
        <p:pic>
          <p:nvPicPr>
            <p:cNvPr id="3" name="object 3"/>
            <p:cNvPicPr/>
            <p:nvPr/>
          </p:nvPicPr>
          <p:blipFill>
            <a:blip r:embed="rId2" cstate="print"/>
            <a:stretch>
              <a:fillRect/>
            </a:stretch>
          </p:blipFill>
          <p:spPr>
            <a:xfrm>
              <a:off x="2164726" y="4530651"/>
              <a:ext cx="1463078" cy="1708202"/>
            </a:xfrm>
            <a:prstGeom prst="rect">
              <a:avLst/>
            </a:prstGeom>
          </p:spPr>
        </p:pic>
        <p:pic>
          <p:nvPicPr>
            <p:cNvPr id="4" name="object 4"/>
            <p:cNvPicPr/>
            <p:nvPr/>
          </p:nvPicPr>
          <p:blipFill>
            <a:blip r:embed="rId3" cstate="print"/>
            <a:stretch>
              <a:fillRect/>
            </a:stretch>
          </p:blipFill>
          <p:spPr>
            <a:xfrm>
              <a:off x="1718369" y="4252572"/>
              <a:ext cx="2340470" cy="2803413"/>
            </a:xfrm>
            <a:prstGeom prst="rect">
              <a:avLst/>
            </a:prstGeom>
          </p:spPr>
        </p:pic>
      </p:grpSp>
      <p:sp>
        <p:nvSpPr>
          <p:cNvPr id="5" name="object 5"/>
          <p:cNvSpPr txBox="1"/>
          <p:nvPr/>
        </p:nvSpPr>
        <p:spPr>
          <a:xfrm>
            <a:off x="4615430" y="3020568"/>
            <a:ext cx="13756640" cy="5554980"/>
          </a:xfrm>
          <a:prstGeom prst="rect">
            <a:avLst/>
          </a:prstGeom>
        </p:spPr>
        <p:txBody>
          <a:bodyPr vert="horz" wrap="square" lIns="0" tIns="45719" rIns="0" bIns="0" rtlCol="0">
            <a:spAutoFit/>
          </a:bodyPr>
          <a:lstStyle/>
          <a:p>
            <a:pPr marL="12700" marR="161925">
              <a:lnSpc>
                <a:spcPts val="4800"/>
              </a:lnSpc>
              <a:spcBef>
                <a:spcPts val="359"/>
              </a:spcBef>
            </a:pPr>
            <a:r>
              <a:rPr sz="4100" b="1" dirty="0">
                <a:solidFill>
                  <a:srgbClr val="002060"/>
                </a:solidFill>
                <a:latin typeface="Arial"/>
                <a:cs typeface="Arial"/>
              </a:rPr>
              <a:t>In the </a:t>
            </a:r>
            <a:r>
              <a:rPr sz="4100" b="1" spc="-85" dirty="0">
                <a:solidFill>
                  <a:srgbClr val="002060"/>
                </a:solidFill>
                <a:latin typeface="Arial"/>
                <a:cs typeface="Arial"/>
              </a:rPr>
              <a:t>Topanga</a:t>
            </a:r>
            <a:r>
              <a:rPr sz="4100" b="1" spc="-35" dirty="0">
                <a:solidFill>
                  <a:srgbClr val="002060"/>
                </a:solidFill>
                <a:latin typeface="Arial"/>
                <a:cs typeface="Arial"/>
              </a:rPr>
              <a:t> </a:t>
            </a:r>
            <a:r>
              <a:rPr sz="4100" b="1" spc="-5" dirty="0">
                <a:solidFill>
                  <a:srgbClr val="002060"/>
                </a:solidFill>
                <a:latin typeface="Arial"/>
                <a:cs typeface="Arial"/>
              </a:rPr>
              <a:t>conversations,</a:t>
            </a:r>
            <a:r>
              <a:rPr sz="4100" b="1" dirty="0">
                <a:solidFill>
                  <a:srgbClr val="002060"/>
                </a:solidFill>
                <a:latin typeface="Arial"/>
                <a:cs typeface="Arial"/>
              </a:rPr>
              <a:t> </a:t>
            </a:r>
            <a:r>
              <a:rPr sz="4100" b="1" spc="-105" dirty="0">
                <a:solidFill>
                  <a:srgbClr val="002060"/>
                </a:solidFill>
                <a:latin typeface="Arial"/>
                <a:cs typeface="Arial"/>
              </a:rPr>
              <a:t>Tamal</a:t>
            </a:r>
            <a:r>
              <a:rPr sz="4100" b="1" spc="-45" dirty="0">
                <a:solidFill>
                  <a:srgbClr val="002060"/>
                </a:solidFill>
                <a:latin typeface="Arial"/>
                <a:cs typeface="Arial"/>
              </a:rPr>
              <a:t> </a:t>
            </a:r>
            <a:r>
              <a:rPr sz="4100" b="1" spc="5" dirty="0">
                <a:solidFill>
                  <a:srgbClr val="002060"/>
                </a:solidFill>
                <a:latin typeface="Arial"/>
                <a:cs typeface="Arial"/>
              </a:rPr>
              <a:t>Krsna </a:t>
            </a:r>
            <a:r>
              <a:rPr sz="4100" b="1" dirty="0">
                <a:solidFill>
                  <a:srgbClr val="002060"/>
                </a:solidFill>
                <a:latin typeface="Arial"/>
                <a:cs typeface="Arial"/>
              </a:rPr>
              <a:t>Maharaja </a:t>
            </a:r>
            <a:r>
              <a:rPr sz="4100" b="1" spc="5" dirty="0">
                <a:solidFill>
                  <a:srgbClr val="002060"/>
                </a:solidFill>
                <a:latin typeface="Arial"/>
                <a:cs typeface="Arial"/>
              </a:rPr>
              <a:t> </a:t>
            </a:r>
            <a:r>
              <a:rPr sz="4100" b="1" dirty="0">
                <a:solidFill>
                  <a:srgbClr val="002060"/>
                </a:solidFill>
                <a:latin typeface="Arial"/>
                <a:cs typeface="Arial"/>
              </a:rPr>
              <a:t>says</a:t>
            </a:r>
            <a:r>
              <a:rPr sz="4100" b="1" spc="10" dirty="0">
                <a:solidFill>
                  <a:srgbClr val="002060"/>
                </a:solidFill>
                <a:latin typeface="Arial"/>
                <a:cs typeface="Arial"/>
              </a:rPr>
              <a:t> </a:t>
            </a:r>
            <a:r>
              <a:rPr sz="4100" b="1" dirty="0">
                <a:solidFill>
                  <a:srgbClr val="002060"/>
                </a:solidFill>
                <a:latin typeface="Arial"/>
                <a:cs typeface="Arial"/>
              </a:rPr>
              <a:t>that</a:t>
            </a:r>
            <a:r>
              <a:rPr sz="4100" b="1" spc="-5" dirty="0">
                <a:solidFill>
                  <a:srgbClr val="002060"/>
                </a:solidFill>
                <a:latin typeface="Arial"/>
                <a:cs typeface="Arial"/>
              </a:rPr>
              <a:t> it</a:t>
            </a:r>
            <a:r>
              <a:rPr sz="4100" b="1" spc="-10" dirty="0">
                <a:solidFill>
                  <a:srgbClr val="002060"/>
                </a:solidFill>
                <a:latin typeface="Arial"/>
                <a:cs typeface="Arial"/>
              </a:rPr>
              <a:t> </a:t>
            </a:r>
            <a:r>
              <a:rPr sz="4100" b="1" dirty="0">
                <a:solidFill>
                  <a:srgbClr val="002060"/>
                </a:solidFill>
                <a:latin typeface="Arial"/>
                <a:cs typeface="Arial"/>
              </a:rPr>
              <a:t>was</a:t>
            </a:r>
            <a:r>
              <a:rPr sz="4100" b="1" spc="5" dirty="0">
                <a:solidFill>
                  <a:srgbClr val="002060"/>
                </a:solidFill>
                <a:latin typeface="Arial"/>
                <a:cs typeface="Arial"/>
              </a:rPr>
              <a:t> </a:t>
            </a:r>
            <a:r>
              <a:rPr sz="4100" b="1" dirty="0">
                <a:solidFill>
                  <a:srgbClr val="002060"/>
                </a:solidFill>
                <a:latin typeface="Arial"/>
                <a:cs typeface="Arial"/>
              </a:rPr>
              <a:t>a</a:t>
            </a:r>
            <a:r>
              <a:rPr sz="4100" b="1" spc="5" dirty="0">
                <a:solidFill>
                  <a:srgbClr val="002060"/>
                </a:solidFill>
                <a:latin typeface="Arial"/>
                <a:cs typeface="Arial"/>
              </a:rPr>
              <a:t> </a:t>
            </a:r>
            <a:r>
              <a:rPr sz="4100" b="1" dirty="0">
                <a:solidFill>
                  <a:srgbClr val="002060"/>
                </a:solidFill>
                <a:latin typeface="Arial"/>
                <a:cs typeface="Arial"/>
              </a:rPr>
              <a:t>mistake</a:t>
            </a:r>
            <a:r>
              <a:rPr sz="4100" b="1" spc="5" dirty="0">
                <a:solidFill>
                  <a:srgbClr val="002060"/>
                </a:solidFill>
                <a:latin typeface="Arial"/>
                <a:cs typeface="Arial"/>
              </a:rPr>
              <a:t> </a:t>
            </a:r>
            <a:r>
              <a:rPr sz="4100" b="1" dirty="0">
                <a:solidFill>
                  <a:srgbClr val="002060"/>
                </a:solidFill>
                <a:latin typeface="Arial"/>
                <a:cs typeface="Arial"/>
              </a:rPr>
              <a:t>to</a:t>
            </a:r>
            <a:r>
              <a:rPr sz="4100" b="1" spc="15" dirty="0">
                <a:solidFill>
                  <a:srgbClr val="002060"/>
                </a:solidFill>
                <a:latin typeface="Arial"/>
                <a:cs typeface="Arial"/>
              </a:rPr>
              <a:t> </a:t>
            </a:r>
            <a:r>
              <a:rPr sz="4100" b="1" dirty="0">
                <a:solidFill>
                  <a:srgbClr val="002060"/>
                </a:solidFill>
                <a:latin typeface="Arial"/>
                <a:cs typeface="Arial"/>
              </a:rPr>
              <a:t>not expand</a:t>
            </a:r>
            <a:r>
              <a:rPr sz="4100" b="1" spc="10" dirty="0">
                <a:solidFill>
                  <a:srgbClr val="002060"/>
                </a:solidFill>
                <a:latin typeface="Arial"/>
                <a:cs typeface="Arial"/>
              </a:rPr>
              <a:t> </a:t>
            </a:r>
            <a:r>
              <a:rPr sz="4100" b="1" dirty="0">
                <a:solidFill>
                  <a:srgbClr val="002060"/>
                </a:solidFill>
                <a:latin typeface="Arial"/>
                <a:cs typeface="Arial"/>
              </a:rPr>
              <a:t>the</a:t>
            </a:r>
            <a:r>
              <a:rPr sz="4100" b="1" spc="-5" dirty="0">
                <a:solidFill>
                  <a:srgbClr val="002060"/>
                </a:solidFill>
                <a:latin typeface="Arial"/>
                <a:cs typeface="Arial"/>
              </a:rPr>
              <a:t> </a:t>
            </a:r>
            <a:r>
              <a:rPr sz="4100" b="1" spc="5" dirty="0">
                <a:solidFill>
                  <a:srgbClr val="002060"/>
                </a:solidFill>
                <a:latin typeface="Arial"/>
                <a:cs typeface="Arial"/>
              </a:rPr>
              <a:t>number</a:t>
            </a:r>
            <a:r>
              <a:rPr sz="4100" b="1" spc="10" dirty="0">
                <a:solidFill>
                  <a:srgbClr val="002060"/>
                </a:solidFill>
                <a:latin typeface="Arial"/>
                <a:cs typeface="Arial"/>
              </a:rPr>
              <a:t> </a:t>
            </a:r>
            <a:r>
              <a:rPr sz="4100" b="1" dirty="0">
                <a:solidFill>
                  <a:srgbClr val="002060"/>
                </a:solidFill>
                <a:latin typeface="Arial"/>
                <a:cs typeface="Arial"/>
              </a:rPr>
              <a:t>of </a:t>
            </a:r>
            <a:r>
              <a:rPr sz="4100" b="1" spc="-1125" dirty="0">
                <a:solidFill>
                  <a:srgbClr val="002060"/>
                </a:solidFill>
                <a:latin typeface="Arial"/>
                <a:cs typeface="Arial"/>
              </a:rPr>
              <a:t> </a:t>
            </a:r>
            <a:r>
              <a:rPr sz="4100" b="1" dirty="0">
                <a:solidFill>
                  <a:srgbClr val="002060"/>
                </a:solidFill>
                <a:latin typeface="Arial"/>
                <a:cs typeface="Arial"/>
              </a:rPr>
              <a:t>gurus</a:t>
            </a:r>
            <a:r>
              <a:rPr sz="4100" b="1" spc="-5" dirty="0">
                <a:solidFill>
                  <a:srgbClr val="002060"/>
                </a:solidFill>
                <a:latin typeface="Arial"/>
                <a:cs typeface="Arial"/>
              </a:rPr>
              <a:t> sooner</a:t>
            </a:r>
            <a:r>
              <a:rPr sz="4100" b="1" spc="5" dirty="0">
                <a:solidFill>
                  <a:srgbClr val="002060"/>
                </a:solidFill>
                <a:latin typeface="Arial"/>
                <a:cs typeface="Arial"/>
              </a:rPr>
              <a:t> </a:t>
            </a:r>
            <a:r>
              <a:rPr sz="4100" b="1" dirty="0">
                <a:solidFill>
                  <a:srgbClr val="002060"/>
                </a:solidFill>
                <a:latin typeface="Arial"/>
                <a:cs typeface="Arial"/>
              </a:rPr>
              <a:t>in </a:t>
            </a:r>
            <a:r>
              <a:rPr sz="4100" b="1" spc="5" dirty="0">
                <a:solidFill>
                  <a:srgbClr val="002060"/>
                </a:solidFill>
                <a:latin typeface="Arial"/>
                <a:cs typeface="Arial"/>
              </a:rPr>
              <a:t>ISKCON. He </a:t>
            </a:r>
            <a:r>
              <a:rPr sz="4100" b="1" dirty="0">
                <a:solidFill>
                  <a:srgbClr val="002060"/>
                </a:solidFill>
                <a:latin typeface="Arial"/>
                <a:cs typeface="Arial"/>
              </a:rPr>
              <a:t>concedes</a:t>
            </a:r>
            <a:r>
              <a:rPr sz="4100" b="1" spc="15" dirty="0">
                <a:solidFill>
                  <a:srgbClr val="002060"/>
                </a:solidFill>
                <a:latin typeface="Arial"/>
                <a:cs typeface="Arial"/>
              </a:rPr>
              <a:t> </a:t>
            </a:r>
            <a:r>
              <a:rPr sz="4100" b="1" dirty="0">
                <a:solidFill>
                  <a:srgbClr val="002060"/>
                </a:solidFill>
                <a:latin typeface="Arial"/>
                <a:cs typeface="Arial"/>
              </a:rPr>
              <a:t>that the zonal </a:t>
            </a:r>
            <a:r>
              <a:rPr sz="4100" b="1" spc="5" dirty="0">
                <a:solidFill>
                  <a:srgbClr val="002060"/>
                </a:solidFill>
                <a:latin typeface="Arial"/>
                <a:cs typeface="Arial"/>
              </a:rPr>
              <a:t> </a:t>
            </a:r>
            <a:r>
              <a:rPr sz="4100" b="1" dirty="0">
                <a:solidFill>
                  <a:srgbClr val="002060"/>
                </a:solidFill>
                <a:latin typeface="Arial"/>
                <a:cs typeface="Arial"/>
              </a:rPr>
              <a:t>acharya</a:t>
            </a:r>
            <a:r>
              <a:rPr sz="4100" b="1" spc="5" dirty="0">
                <a:solidFill>
                  <a:srgbClr val="002060"/>
                </a:solidFill>
                <a:latin typeface="Arial"/>
                <a:cs typeface="Arial"/>
              </a:rPr>
              <a:t> </a:t>
            </a:r>
            <a:r>
              <a:rPr sz="4100" b="1" dirty="0">
                <a:solidFill>
                  <a:srgbClr val="002060"/>
                </a:solidFill>
                <a:latin typeface="Arial"/>
                <a:cs typeface="Arial"/>
              </a:rPr>
              <a:t>system</a:t>
            </a:r>
            <a:r>
              <a:rPr sz="4100" b="1" spc="20" dirty="0">
                <a:solidFill>
                  <a:srgbClr val="002060"/>
                </a:solidFill>
                <a:latin typeface="Arial"/>
                <a:cs typeface="Arial"/>
              </a:rPr>
              <a:t> </a:t>
            </a:r>
            <a:r>
              <a:rPr sz="4100" b="1" dirty="0">
                <a:solidFill>
                  <a:srgbClr val="002060"/>
                </a:solidFill>
                <a:latin typeface="Arial"/>
                <a:cs typeface="Arial"/>
              </a:rPr>
              <a:t>was</a:t>
            </a:r>
            <a:r>
              <a:rPr sz="4100" b="1" spc="5" dirty="0">
                <a:solidFill>
                  <a:srgbClr val="002060"/>
                </a:solidFill>
                <a:latin typeface="Arial"/>
                <a:cs typeface="Arial"/>
              </a:rPr>
              <a:t> </a:t>
            </a:r>
            <a:r>
              <a:rPr sz="4100" b="1" dirty="0">
                <a:solidFill>
                  <a:srgbClr val="002060"/>
                </a:solidFill>
                <a:latin typeface="Arial"/>
                <a:cs typeface="Arial"/>
              </a:rPr>
              <a:t>wrong.</a:t>
            </a:r>
            <a:r>
              <a:rPr sz="4100" b="1" spc="5" dirty="0">
                <a:solidFill>
                  <a:srgbClr val="002060"/>
                </a:solidFill>
                <a:latin typeface="Arial"/>
                <a:cs typeface="Arial"/>
              </a:rPr>
              <a:t> He </a:t>
            </a:r>
            <a:r>
              <a:rPr sz="4100" b="1" dirty="0">
                <a:solidFill>
                  <a:srgbClr val="002060"/>
                </a:solidFill>
                <a:latin typeface="Arial"/>
                <a:cs typeface="Arial"/>
              </a:rPr>
              <a:t>says</a:t>
            </a:r>
            <a:r>
              <a:rPr sz="4100" b="1" spc="15" dirty="0">
                <a:solidFill>
                  <a:srgbClr val="002060"/>
                </a:solidFill>
                <a:latin typeface="Arial"/>
                <a:cs typeface="Arial"/>
              </a:rPr>
              <a:t> </a:t>
            </a:r>
            <a:r>
              <a:rPr sz="4100" b="1" dirty="0">
                <a:solidFill>
                  <a:srgbClr val="002060"/>
                </a:solidFill>
                <a:latin typeface="Arial"/>
                <a:cs typeface="Arial"/>
              </a:rPr>
              <a:t>that Srila </a:t>
            </a:r>
            <a:r>
              <a:rPr sz="4100" b="1" spc="5" dirty="0">
                <a:solidFill>
                  <a:srgbClr val="002060"/>
                </a:solidFill>
                <a:latin typeface="Arial"/>
                <a:cs typeface="Arial"/>
              </a:rPr>
              <a:t> Prabhupada </a:t>
            </a:r>
            <a:r>
              <a:rPr sz="4100" b="1" dirty="0">
                <a:solidFill>
                  <a:srgbClr val="002060"/>
                </a:solidFill>
                <a:latin typeface="Arial"/>
                <a:cs typeface="Arial"/>
              </a:rPr>
              <a:t>wanted</a:t>
            </a:r>
            <a:r>
              <a:rPr sz="4100" b="1" spc="15" dirty="0">
                <a:solidFill>
                  <a:srgbClr val="002060"/>
                </a:solidFill>
                <a:latin typeface="Arial"/>
                <a:cs typeface="Arial"/>
              </a:rPr>
              <a:t> </a:t>
            </a:r>
            <a:r>
              <a:rPr sz="4100" b="1" spc="-5" dirty="0">
                <a:solidFill>
                  <a:srgbClr val="002060"/>
                </a:solidFill>
                <a:latin typeface="Arial"/>
                <a:cs typeface="Arial"/>
              </a:rPr>
              <a:t>all</a:t>
            </a:r>
            <a:r>
              <a:rPr sz="4100" b="1" spc="5" dirty="0">
                <a:solidFill>
                  <a:srgbClr val="002060"/>
                </a:solidFill>
                <a:latin typeface="Arial"/>
                <a:cs typeface="Arial"/>
              </a:rPr>
              <a:t> </a:t>
            </a:r>
            <a:r>
              <a:rPr sz="4100" b="1" dirty="0">
                <a:solidFill>
                  <a:srgbClr val="002060"/>
                </a:solidFill>
                <a:latin typeface="Arial"/>
                <a:cs typeface="Arial"/>
              </a:rPr>
              <a:t>his</a:t>
            </a:r>
            <a:r>
              <a:rPr sz="4100" b="1" spc="-5" dirty="0">
                <a:solidFill>
                  <a:srgbClr val="002060"/>
                </a:solidFill>
                <a:latin typeface="Arial"/>
                <a:cs typeface="Arial"/>
              </a:rPr>
              <a:t> disciples</a:t>
            </a:r>
            <a:r>
              <a:rPr sz="4100" b="1" dirty="0">
                <a:solidFill>
                  <a:srgbClr val="002060"/>
                </a:solidFill>
                <a:latin typeface="Arial"/>
                <a:cs typeface="Arial"/>
              </a:rPr>
              <a:t> to</a:t>
            </a:r>
            <a:r>
              <a:rPr sz="4100" b="1" spc="10" dirty="0">
                <a:solidFill>
                  <a:srgbClr val="002060"/>
                </a:solidFill>
                <a:latin typeface="Arial"/>
                <a:cs typeface="Arial"/>
              </a:rPr>
              <a:t> </a:t>
            </a:r>
            <a:r>
              <a:rPr sz="4100" b="1" dirty="0">
                <a:solidFill>
                  <a:srgbClr val="002060"/>
                </a:solidFill>
                <a:latin typeface="Arial"/>
                <a:cs typeface="Arial"/>
              </a:rPr>
              <a:t>become </a:t>
            </a:r>
            <a:r>
              <a:rPr sz="4100" b="1" spc="5" dirty="0">
                <a:solidFill>
                  <a:srgbClr val="002060"/>
                </a:solidFill>
                <a:latin typeface="Arial"/>
                <a:cs typeface="Arial"/>
              </a:rPr>
              <a:t> </a:t>
            </a:r>
            <a:r>
              <a:rPr sz="4100" b="1" spc="-5" dirty="0">
                <a:solidFill>
                  <a:srgbClr val="002060"/>
                </a:solidFill>
                <a:latin typeface="Arial"/>
                <a:cs typeface="Arial"/>
              </a:rPr>
              <a:t>qualified</a:t>
            </a:r>
            <a:r>
              <a:rPr sz="4100" b="1" spc="-10" dirty="0">
                <a:solidFill>
                  <a:srgbClr val="002060"/>
                </a:solidFill>
                <a:latin typeface="Arial"/>
                <a:cs typeface="Arial"/>
              </a:rPr>
              <a:t> </a:t>
            </a:r>
            <a:r>
              <a:rPr sz="4100" b="1" dirty="0">
                <a:solidFill>
                  <a:srgbClr val="002060"/>
                </a:solidFill>
                <a:latin typeface="Arial"/>
                <a:cs typeface="Arial"/>
              </a:rPr>
              <a:t>and</a:t>
            </a:r>
            <a:r>
              <a:rPr sz="4100" b="1" spc="5" dirty="0">
                <a:solidFill>
                  <a:srgbClr val="002060"/>
                </a:solidFill>
                <a:latin typeface="Arial"/>
                <a:cs typeface="Arial"/>
              </a:rPr>
              <a:t> become</a:t>
            </a:r>
            <a:r>
              <a:rPr sz="4100" b="1" dirty="0">
                <a:solidFill>
                  <a:srgbClr val="002060"/>
                </a:solidFill>
                <a:latin typeface="Arial"/>
                <a:cs typeface="Arial"/>
              </a:rPr>
              <a:t> </a:t>
            </a:r>
            <a:r>
              <a:rPr sz="4100" b="1" spc="-5" dirty="0">
                <a:solidFill>
                  <a:srgbClr val="002060"/>
                </a:solidFill>
                <a:latin typeface="Arial"/>
                <a:cs typeface="Arial"/>
              </a:rPr>
              <a:t>regular</a:t>
            </a:r>
            <a:r>
              <a:rPr sz="4100" b="1" spc="10" dirty="0">
                <a:solidFill>
                  <a:srgbClr val="002060"/>
                </a:solidFill>
                <a:latin typeface="Arial"/>
                <a:cs typeface="Arial"/>
              </a:rPr>
              <a:t> </a:t>
            </a:r>
            <a:r>
              <a:rPr sz="4100" b="1" dirty="0">
                <a:solidFill>
                  <a:srgbClr val="002060"/>
                </a:solidFill>
                <a:latin typeface="Arial"/>
                <a:cs typeface="Arial"/>
              </a:rPr>
              <a:t>gurus.</a:t>
            </a:r>
            <a:endParaRPr sz="4100">
              <a:latin typeface="Arial"/>
              <a:cs typeface="Arial"/>
            </a:endParaRPr>
          </a:p>
          <a:p>
            <a:pPr>
              <a:lnSpc>
                <a:spcPct val="100000"/>
              </a:lnSpc>
              <a:spcBef>
                <a:spcPts val="30"/>
              </a:spcBef>
            </a:pPr>
            <a:endParaRPr sz="4300">
              <a:latin typeface="Arial"/>
              <a:cs typeface="Arial"/>
            </a:endParaRPr>
          </a:p>
          <a:p>
            <a:pPr marL="12700" marR="5080">
              <a:lnSpc>
                <a:spcPts val="4800"/>
              </a:lnSpc>
            </a:pPr>
            <a:r>
              <a:rPr sz="4100" b="1" spc="-105" dirty="0">
                <a:solidFill>
                  <a:srgbClr val="002060"/>
                </a:solidFill>
                <a:latin typeface="Arial"/>
                <a:cs typeface="Arial"/>
              </a:rPr>
              <a:t>Tamal</a:t>
            </a:r>
            <a:r>
              <a:rPr sz="4100" b="1" spc="-65" dirty="0">
                <a:solidFill>
                  <a:srgbClr val="002060"/>
                </a:solidFill>
                <a:latin typeface="Arial"/>
                <a:cs typeface="Arial"/>
              </a:rPr>
              <a:t> </a:t>
            </a:r>
            <a:r>
              <a:rPr sz="4100" b="1" spc="5" dirty="0">
                <a:solidFill>
                  <a:srgbClr val="002060"/>
                </a:solidFill>
                <a:latin typeface="Arial"/>
                <a:cs typeface="Arial"/>
              </a:rPr>
              <a:t>Krsna</a:t>
            </a:r>
            <a:r>
              <a:rPr sz="4100" b="1" spc="-5" dirty="0">
                <a:solidFill>
                  <a:srgbClr val="002060"/>
                </a:solidFill>
                <a:latin typeface="Arial"/>
                <a:cs typeface="Arial"/>
              </a:rPr>
              <a:t> </a:t>
            </a:r>
            <a:r>
              <a:rPr sz="4100" b="1" dirty="0">
                <a:solidFill>
                  <a:srgbClr val="002060"/>
                </a:solidFill>
                <a:latin typeface="Arial"/>
                <a:cs typeface="Arial"/>
              </a:rPr>
              <a:t>Maharaja</a:t>
            </a:r>
            <a:r>
              <a:rPr sz="4100" b="1" spc="10" dirty="0">
                <a:solidFill>
                  <a:srgbClr val="002060"/>
                </a:solidFill>
                <a:latin typeface="Arial"/>
                <a:cs typeface="Arial"/>
              </a:rPr>
              <a:t> </a:t>
            </a:r>
            <a:r>
              <a:rPr sz="4100" b="1" dirty="0">
                <a:solidFill>
                  <a:srgbClr val="002060"/>
                </a:solidFill>
                <a:latin typeface="Arial"/>
                <a:cs typeface="Arial"/>
              </a:rPr>
              <a:t>never</a:t>
            </a:r>
            <a:r>
              <a:rPr sz="4100" b="1" spc="5" dirty="0">
                <a:solidFill>
                  <a:srgbClr val="002060"/>
                </a:solidFill>
                <a:latin typeface="Arial"/>
                <a:cs typeface="Arial"/>
              </a:rPr>
              <a:t> </a:t>
            </a:r>
            <a:r>
              <a:rPr sz="4100" b="1" spc="-5" dirty="0">
                <a:solidFill>
                  <a:srgbClr val="002060"/>
                </a:solidFill>
                <a:latin typeface="Arial"/>
                <a:cs typeface="Arial"/>
              </a:rPr>
              <a:t>said</a:t>
            </a:r>
            <a:r>
              <a:rPr sz="4100" b="1" spc="-10" dirty="0">
                <a:solidFill>
                  <a:srgbClr val="002060"/>
                </a:solidFill>
                <a:latin typeface="Arial"/>
                <a:cs typeface="Arial"/>
              </a:rPr>
              <a:t> </a:t>
            </a:r>
            <a:r>
              <a:rPr sz="4100" b="1" dirty="0">
                <a:solidFill>
                  <a:srgbClr val="002060"/>
                </a:solidFill>
                <a:latin typeface="Arial"/>
                <a:cs typeface="Arial"/>
              </a:rPr>
              <a:t>that Srila</a:t>
            </a:r>
            <a:r>
              <a:rPr sz="4100" b="1" spc="-10" dirty="0">
                <a:solidFill>
                  <a:srgbClr val="002060"/>
                </a:solidFill>
                <a:latin typeface="Arial"/>
                <a:cs typeface="Arial"/>
              </a:rPr>
              <a:t> </a:t>
            </a:r>
            <a:r>
              <a:rPr sz="4100" b="1" spc="5" dirty="0">
                <a:solidFill>
                  <a:srgbClr val="002060"/>
                </a:solidFill>
                <a:latin typeface="Arial"/>
                <a:cs typeface="Arial"/>
              </a:rPr>
              <a:t>Prabhupada </a:t>
            </a:r>
            <a:r>
              <a:rPr sz="4100" b="1" spc="-1125" dirty="0">
                <a:solidFill>
                  <a:srgbClr val="002060"/>
                </a:solidFill>
                <a:latin typeface="Arial"/>
                <a:cs typeface="Arial"/>
              </a:rPr>
              <a:t> </a:t>
            </a:r>
            <a:r>
              <a:rPr sz="4100" b="1" dirty="0">
                <a:solidFill>
                  <a:srgbClr val="002060"/>
                </a:solidFill>
                <a:latin typeface="Arial"/>
                <a:cs typeface="Arial"/>
              </a:rPr>
              <a:t>wanted a</a:t>
            </a:r>
            <a:r>
              <a:rPr sz="4100" b="1" spc="5" dirty="0">
                <a:solidFill>
                  <a:srgbClr val="002060"/>
                </a:solidFill>
                <a:latin typeface="Arial"/>
                <a:cs typeface="Arial"/>
              </a:rPr>
              <a:t> </a:t>
            </a:r>
            <a:r>
              <a:rPr sz="4100" b="1" dirty="0">
                <a:solidFill>
                  <a:srgbClr val="002060"/>
                </a:solidFill>
                <a:latin typeface="Arial"/>
                <a:cs typeface="Arial"/>
              </a:rPr>
              <a:t>rtvik (proxy)</a:t>
            </a:r>
            <a:r>
              <a:rPr sz="4100" b="1" spc="-5" dirty="0">
                <a:solidFill>
                  <a:srgbClr val="002060"/>
                </a:solidFill>
                <a:latin typeface="Arial"/>
                <a:cs typeface="Arial"/>
              </a:rPr>
              <a:t> </a:t>
            </a:r>
            <a:r>
              <a:rPr sz="4100" b="1" dirty="0">
                <a:solidFill>
                  <a:srgbClr val="002060"/>
                </a:solidFill>
                <a:latin typeface="Arial"/>
                <a:cs typeface="Arial"/>
              </a:rPr>
              <a:t>system.</a:t>
            </a:r>
            <a:endParaRPr sz="4100">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538260" y="1844167"/>
            <a:ext cx="6153150" cy="6911340"/>
            <a:chOff x="3538260" y="1844167"/>
            <a:chExt cx="6153150" cy="6911340"/>
          </a:xfrm>
        </p:grpSpPr>
        <p:pic>
          <p:nvPicPr>
            <p:cNvPr id="3" name="object 3"/>
            <p:cNvPicPr/>
            <p:nvPr/>
          </p:nvPicPr>
          <p:blipFill>
            <a:blip r:embed="rId2" cstate="print"/>
            <a:stretch>
              <a:fillRect/>
            </a:stretch>
          </p:blipFill>
          <p:spPr>
            <a:xfrm>
              <a:off x="3580145" y="1886051"/>
              <a:ext cx="6068842" cy="6827445"/>
            </a:xfrm>
            <a:prstGeom prst="rect">
              <a:avLst/>
            </a:prstGeom>
          </p:spPr>
        </p:pic>
        <p:pic>
          <p:nvPicPr>
            <p:cNvPr id="4" name="object 4"/>
            <p:cNvPicPr/>
            <p:nvPr/>
          </p:nvPicPr>
          <p:blipFill>
            <a:blip r:embed="rId3" cstate="print"/>
            <a:stretch>
              <a:fillRect/>
            </a:stretch>
          </p:blipFill>
          <p:spPr>
            <a:xfrm>
              <a:off x="3538260" y="1844167"/>
              <a:ext cx="6152608" cy="6911212"/>
            </a:xfrm>
            <a:prstGeom prst="rect">
              <a:avLst/>
            </a:prstGeom>
          </p:spPr>
        </p:pic>
      </p:grpSp>
      <p:grpSp>
        <p:nvGrpSpPr>
          <p:cNvPr id="5" name="object 5"/>
          <p:cNvGrpSpPr/>
          <p:nvPr/>
        </p:nvGrpSpPr>
        <p:grpSpPr>
          <a:xfrm>
            <a:off x="10413210" y="1844003"/>
            <a:ext cx="6153150" cy="6911340"/>
            <a:chOff x="10413210" y="1844003"/>
            <a:chExt cx="6153150" cy="6911340"/>
          </a:xfrm>
        </p:grpSpPr>
        <p:pic>
          <p:nvPicPr>
            <p:cNvPr id="6" name="object 6"/>
            <p:cNvPicPr/>
            <p:nvPr/>
          </p:nvPicPr>
          <p:blipFill>
            <a:blip r:embed="rId4" cstate="print"/>
            <a:stretch>
              <a:fillRect/>
            </a:stretch>
          </p:blipFill>
          <p:spPr>
            <a:xfrm>
              <a:off x="10455093" y="1885886"/>
              <a:ext cx="6068902" cy="6827514"/>
            </a:xfrm>
            <a:prstGeom prst="rect">
              <a:avLst/>
            </a:prstGeom>
          </p:spPr>
        </p:pic>
        <p:pic>
          <p:nvPicPr>
            <p:cNvPr id="7" name="object 7"/>
            <p:cNvPicPr/>
            <p:nvPr/>
          </p:nvPicPr>
          <p:blipFill>
            <a:blip r:embed="rId3" cstate="print"/>
            <a:stretch>
              <a:fillRect/>
            </a:stretch>
          </p:blipFill>
          <p:spPr>
            <a:xfrm>
              <a:off x="10413210" y="1844003"/>
              <a:ext cx="6152668" cy="6911281"/>
            </a:xfrm>
            <a:prstGeom prst="rect">
              <a:avLst/>
            </a:prstGeom>
          </p:spPr>
        </p:pic>
      </p:grpSp>
      <p:sp>
        <p:nvSpPr>
          <p:cNvPr id="8" name="object 8"/>
          <p:cNvSpPr txBox="1">
            <a:spLocks noGrp="1"/>
          </p:cNvSpPr>
          <p:nvPr>
            <p:ph type="title"/>
          </p:nvPr>
        </p:nvSpPr>
        <p:spPr>
          <a:xfrm>
            <a:off x="2344935" y="832104"/>
            <a:ext cx="15365730" cy="650240"/>
          </a:xfrm>
          <a:prstGeom prst="rect">
            <a:avLst/>
          </a:prstGeom>
        </p:spPr>
        <p:txBody>
          <a:bodyPr vert="horz" wrap="square" lIns="0" tIns="12700" rIns="0" bIns="0" rtlCol="0">
            <a:spAutoFit/>
          </a:bodyPr>
          <a:lstStyle/>
          <a:p>
            <a:pPr marL="12700">
              <a:lnSpc>
                <a:spcPct val="100000"/>
              </a:lnSpc>
              <a:spcBef>
                <a:spcPts val="100"/>
              </a:spcBef>
            </a:pPr>
            <a:r>
              <a:rPr dirty="0"/>
              <a:t>Even</a:t>
            </a:r>
            <a:r>
              <a:rPr spc="10" dirty="0"/>
              <a:t> </a:t>
            </a:r>
            <a:r>
              <a:rPr dirty="0"/>
              <a:t>the</a:t>
            </a:r>
            <a:r>
              <a:rPr spc="5" dirty="0"/>
              <a:t> Supreme </a:t>
            </a:r>
            <a:r>
              <a:rPr dirty="0"/>
              <a:t>Lord</a:t>
            </a:r>
            <a:r>
              <a:rPr spc="5" dirty="0"/>
              <a:t> </a:t>
            </a:r>
            <a:r>
              <a:rPr dirty="0"/>
              <a:t>took </a:t>
            </a:r>
            <a:r>
              <a:rPr spc="-5" dirty="0"/>
              <a:t>initiation</a:t>
            </a:r>
            <a:r>
              <a:rPr spc="5" dirty="0"/>
              <a:t> </a:t>
            </a:r>
            <a:r>
              <a:rPr dirty="0"/>
              <a:t>just to</a:t>
            </a:r>
            <a:r>
              <a:rPr spc="10" dirty="0"/>
              <a:t> </a:t>
            </a:r>
            <a:r>
              <a:rPr dirty="0"/>
              <a:t>set</a:t>
            </a:r>
            <a:r>
              <a:rPr spc="15" dirty="0"/>
              <a:t> </a:t>
            </a:r>
            <a:r>
              <a:rPr dirty="0"/>
              <a:t>the</a:t>
            </a:r>
            <a:r>
              <a:rPr spc="5" dirty="0"/>
              <a:t> </a:t>
            </a:r>
            <a:r>
              <a:rPr dirty="0"/>
              <a:t>example.</a:t>
            </a:r>
          </a:p>
        </p:txBody>
      </p:sp>
      <p:sp>
        <p:nvSpPr>
          <p:cNvPr id="9" name="object 9"/>
          <p:cNvSpPr txBox="1"/>
          <p:nvPr/>
        </p:nvSpPr>
        <p:spPr>
          <a:xfrm>
            <a:off x="3279345" y="9006840"/>
            <a:ext cx="13660755" cy="1287780"/>
          </a:xfrm>
          <a:prstGeom prst="rect">
            <a:avLst/>
          </a:prstGeom>
        </p:spPr>
        <p:txBody>
          <a:bodyPr vert="horz" wrap="square" lIns="0" tIns="12700" rIns="0" bIns="0" rtlCol="0">
            <a:spAutoFit/>
          </a:bodyPr>
          <a:lstStyle/>
          <a:p>
            <a:pPr marR="22225" algn="ctr">
              <a:lnSpc>
                <a:spcPct val="100000"/>
              </a:lnSpc>
              <a:spcBef>
                <a:spcPts val="100"/>
              </a:spcBef>
            </a:pPr>
            <a:r>
              <a:rPr sz="4100" b="1" spc="45" dirty="0">
                <a:solidFill>
                  <a:srgbClr val="002060"/>
                </a:solidFill>
                <a:latin typeface="Arial"/>
                <a:cs typeface="Arial"/>
              </a:rPr>
              <a:t>Rama</a:t>
            </a:r>
            <a:r>
              <a:rPr sz="4100" b="1" spc="50" dirty="0">
                <a:solidFill>
                  <a:srgbClr val="002060"/>
                </a:solidFill>
                <a:latin typeface="Arial"/>
                <a:cs typeface="Arial"/>
              </a:rPr>
              <a:t> </a:t>
            </a:r>
            <a:r>
              <a:rPr sz="4100" b="1" dirty="0">
                <a:solidFill>
                  <a:srgbClr val="002060"/>
                </a:solidFill>
                <a:latin typeface="Arial"/>
                <a:cs typeface="Arial"/>
              </a:rPr>
              <a:t>&amp;</a:t>
            </a:r>
            <a:r>
              <a:rPr sz="4100" b="1" spc="-145" dirty="0">
                <a:solidFill>
                  <a:srgbClr val="002060"/>
                </a:solidFill>
                <a:latin typeface="Arial"/>
                <a:cs typeface="Arial"/>
              </a:rPr>
              <a:t> </a:t>
            </a:r>
            <a:r>
              <a:rPr sz="4100" b="1" spc="10" dirty="0">
                <a:solidFill>
                  <a:srgbClr val="002060"/>
                </a:solidFill>
                <a:latin typeface="Arial"/>
                <a:cs typeface="Arial"/>
              </a:rPr>
              <a:t>Laksman</a:t>
            </a:r>
            <a:r>
              <a:rPr sz="4100" b="1" spc="15" dirty="0">
                <a:solidFill>
                  <a:srgbClr val="002060"/>
                </a:solidFill>
                <a:latin typeface="Arial"/>
                <a:cs typeface="Arial"/>
              </a:rPr>
              <a:t> </a:t>
            </a:r>
            <a:r>
              <a:rPr sz="4100" b="1" spc="30" dirty="0">
                <a:solidFill>
                  <a:srgbClr val="002060"/>
                </a:solidFill>
                <a:latin typeface="Arial"/>
                <a:cs typeface="Arial"/>
              </a:rPr>
              <a:t>took</a:t>
            </a:r>
            <a:r>
              <a:rPr sz="4100" b="1" spc="40" dirty="0">
                <a:solidFill>
                  <a:srgbClr val="002060"/>
                </a:solidFill>
                <a:latin typeface="Arial"/>
                <a:cs typeface="Arial"/>
              </a:rPr>
              <a:t> </a:t>
            </a:r>
            <a:r>
              <a:rPr sz="4100" b="1" spc="-20" dirty="0">
                <a:solidFill>
                  <a:srgbClr val="002060"/>
                </a:solidFill>
                <a:latin typeface="Arial"/>
                <a:cs typeface="Arial"/>
              </a:rPr>
              <a:t>initiation </a:t>
            </a:r>
            <a:r>
              <a:rPr sz="4100" b="1" spc="5" dirty="0">
                <a:solidFill>
                  <a:srgbClr val="002060"/>
                </a:solidFill>
                <a:latin typeface="Arial"/>
                <a:cs typeface="Arial"/>
              </a:rPr>
              <a:t>from</a:t>
            </a:r>
            <a:r>
              <a:rPr sz="4100" b="1" spc="10" dirty="0">
                <a:solidFill>
                  <a:srgbClr val="002060"/>
                </a:solidFill>
                <a:latin typeface="Arial"/>
                <a:cs typeface="Arial"/>
              </a:rPr>
              <a:t> </a:t>
            </a:r>
            <a:r>
              <a:rPr sz="4100" b="1" spc="-80" dirty="0">
                <a:solidFill>
                  <a:srgbClr val="002060"/>
                </a:solidFill>
                <a:latin typeface="Arial"/>
                <a:cs typeface="Arial"/>
              </a:rPr>
              <a:t>Vasistha</a:t>
            </a:r>
            <a:r>
              <a:rPr sz="4100" b="1" spc="-60" dirty="0">
                <a:solidFill>
                  <a:srgbClr val="002060"/>
                </a:solidFill>
                <a:latin typeface="Arial"/>
                <a:cs typeface="Arial"/>
              </a:rPr>
              <a:t> </a:t>
            </a:r>
            <a:r>
              <a:rPr sz="4100" b="1" spc="15" dirty="0">
                <a:solidFill>
                  <a:srgbClr val="002060"/>
                </a:solidFill>
                <a:latin typeface="Arial"/>
                <a:cs typeface="Arial"/>
              </a:rPr>
              <a:t>Muni.</a:t>
            </a:r>
            <a:endParaRPr sz="4100">
              <a:latin typeface="Arial"/>
              <a:cs typeface="Arial"/>
            </a:endParaRPr>
          </a:p>
          <a:p>
            <a:pPr algn="ctr">
              <a:lnSpc>
                <a:spcPct val="100000"/>
              </a:lnSpc>
              <a:spcBef>
                <a:spcPts val="95"/>
              </a:spcBef>
            </a:pPr>
            <a:r>
              <a:rPr sz="4100" b="1" spc="-30" dirty="0">
                <a:solidFill>
                  <a:srgbClr val="002060"/>
                </a:solidFill>
                <a:latin typeface="Arial"/>
                <a:cs typeface="Arial"/>
              </a:rPr>
              <a:t>Krishna</a:t>
            </a:r>
            <a:r>
              <a:rPr sz="4100" b="1" spc="-45" dirty="0">
                <a:solidFill>
                  <a:srgbClr val="002060"/>
                </a:solidFill>
                <a:latin typeface="Arial"/>
                <a:cs typeface="Arial"/>
              </a:rPr>
              <a:t> </a:t>
            </a:r>
            <a:r>
              <a:rPr sz="4100" b="1" dirty="0">
                <a:solidFill>
                  <a:srgbClr val="002060"/>
                </a:solidFill>
                <a:latin typeface="Arial"/>
                <a:cs typeface="Arial"/>
              </a:rPr>
              <a:t>&amp;</a:t>
            </a:r>
            <a:r>
              <a:rPr sz="4100" b="1" spc="-140" dirty="0">
                <a:solidFill>
                  <a:srgbClr val="002060"/>
                </a:solidFill>
                <a:latin typeface="Arial"/>
                <a:cs typeface="Arial"/>
              </a:rPr>
              <a:t> </a:t>
            </a:r>
            <a:r>
              <a:rPr sz="4100" b="1" spc="20" dirty="0">
                <a:solidFill>
                  <a:srgbClr val="002060"/>
                </a:solidFill>
                <a:latin typeface="Arial"/>
                <a:cs typeface="Arial"/>
              </a:rPr>
              <a:t>Balaram</a:t>
            </a:r>
            <a:r>
              <a:rPr sz="4100" b="1" spc="25" dirty="0">
                <a:solidFill>
                  <a:srgbClr val="002060"/>
                </a:solidFill>
                <a:latin typeface="Arial"/>
                <a:cs typeface="Arial"/>
              </a:rPr>
              <a:t> </a:t>
            </a:r>
            <a:r>
              <a:rPr sz="4100" b="1" spc="30" dirty="0">
                <a:solidFill>
                  <a:srgbClr val="002060"/>
                </a:solidFill>
                <a:latin typeface="Arial"/>
                <a:cs typeface="Arial"/>
              </a:rPr>
              <a:t>took</a:t>
            </a:r>
            <a:r>
              <a:rPr sz="4100" b="1" spc="40" dirty="0">
                <a:solidFill>
                  <a:srgbClr val="002060"/>
                </a:solidFill>
                <a:latin typeface="Arial"/>
                <a:cs typeface="Arial"/>
              </a:rPr>
              <a:t> </a:t>
            </a:r>
            <a:r>
              <a:rPr sz="4100" b="1" spc="-20" dirty="0">
                <a:solidFill>
                  <a:srgbClr val="002060"/>
                </a:solidFill>
                <a:latin typeface="Arial"/>
                <a:cs typeface="Arial"/>
              </a:rPr>
              <a:t>initiation</a:t>
            </a:r>
            <a:r>
              <a:rPr sz="4100" b="1" spc="-25" dirty="0">
                <a:solidFill>
                  <a:srgbClr val="002060"/>
                </a:solidFill>
                <a:latin typeface="Arial"/>
                <a:cs typeface="Arial"/>
              </a:rPr>
              <a:t> </a:t>
            </a:r>
            <a:r>
              <a:rPr sz="4100" b="1" spc="5" dirty="0">
                <a:solidFill>
                  <a:srgbClr val="002060"/>
                </a:solidFill>
                <a:latin typeface="Arial"/>
                <a:cs typeface="Arial"/>
              </a:rPr>
              <a:t>from</a:t>
            </a:r>
            <a:r>
              <a:rPr sz="4100" b="1" spc="10" dirty="0">
                <a:solidFill>
                  <a:srgbClr val="002060"/>
                </a:solidFill>
                <a:latin typeface="Arial"/>
                <a:cs typeface="Arial"/>
              </a:rPr>
              <a:t> </a:t>
            </a:r>
            <a:r>
              <a:rPr sz="4100" b="1" spc="-20" dirty="0">
                <a:solidFill>
                  <a:srgbClr val="002060"/>
                </a:solidFill>
                <a:latin typeface="Arial"/>
                <a:cs typeface="Arial"/>
              </a:rPr>
              <a:t>Sandipani </a:t>
            </a:r>
            <a:r>
              <a:rPr sz="4100" b="1" spc="15" dirty="0">
                <a:solidFill>
                  <a:srgbClr val="002060"/>
                </a:solidFill>
                <a:latin typeface="Arial"/>
                <a:cs typeface="Arial"/>
              </a:rPr>
              <a:t>Muni.</a:t>
            </a:r>
            <a:endParaRPr sz="4100">
              <a:latin typeface="Arial"/>
              <a:cs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471411" y="1012952"/>
            <a:ext cx="3155315" cy="711200"/>
          </a:xfrm>
          <a:prstGeom prst="rect">
            <a:avLst/>
          </a:prstGeom>
        </p:spPr>
        <p:txBody>
          <a:bodyPr vert="horz" wrap="square" lIns="0" tIns="12700" rIns="0" bIns="0" rtlCol="0">
            <a:spAutoFit/>
          </a:bodyPr>
          <a:lstStyle/>
          <a:p>
            <a:pPr marL="12700">
              <a:lnSpc>
                <a:spcPct val="100000"/>
              </a:lnSpc>
              <a:spcBef>
                <a:spcPts val="100"/>
              </a:spcBef>
            </a:pPr>
            <a:r>
              <a:rPr sz="4500" b="1" spc="10" dirty="0">
                <a:solidFill>
                  <a:srgbClr val="002060"/>
                </a:solidFill>
                <a:latin typeface="Arial"/>
                <a:cs typeface="Arial"/>
              </a:rPr>
              <a:t>Conclusion</a:t>
            </a:r>
            <a:endParaRPr sz="4500">
              <a:latin typeface="Arial"/>
              <a:cs typeface="Arial"/>
            </a:endParaRPr>
          </a:p>
        </p:txBody>
      </p:sp>
      <p:sp>
        <p:nvSpPr>
          <p:cNvPr id="3" name="object 3"/>
          <p:cNvSpPr/>
          <p:nvPr/>
        </p:nvSpPr>
        <p:spPr>
          <a:xfrm>
            <a:off x="8484111" y="1661775"/>
            <a:ext cx="3136900" cy="63500"/>
          </a:xfrm>
          <a:custGeom>
            <a:avLst/>
            <a:gdLst/>
            <a:ahLst/>
            <a:cxnLst/>
            <a:rect l="l" t="t" r="r" b="b"/>
            <a:pathLst>
              <a:path w="3136900" h="63500">
                <a:moveTo>
                  <a:pt x="3136900" y="0"/>
                </a:moveTo>
                <a:lnTo>
                  <a:pt x="0" y="0"/>
                </a:lnTo>
                <a:lnTo>
                  <a:pt x="0" y="63500"/>
                </a:lnTo>
                <a:lnTo>
                  <a:pt x="3136900" y="63500"/>
                </a:lnTo>
                <a:lnTo>
                  <a:pt x="3136900" y="0"/>
                </a:lnTo>
                <a:close/>
              </a:path>
            </a:pathLst>
          </a:custGeom>
          <a:solidFill>
            <a:srgbClr val="002060"/>
          </a:solidFill>
        </p:spPr>
        <p:txBody>
          <a:bodyPr wrap="square" lIns="0" tIns="0" rIns="0" bIns="0" rtlCol="0"/>
          <a:lstStyle/>
          <a:p>
            <a:endParaRPr/>
          </a:p>
        </p:txBody>
      </p:sp>
      <p:sp>
        <p:nvSpPr>
          <p:cNvPr id="4" name="object 4"/>
          <p:cNvSpPr txBox="1"/>
          <p:nvPr/>
        </p:nvSpPr>
        <p:spPr>
          <a:xfrm>
            <a:off x="1470402" y="2374392"/>
            <a:ext cx="17108805" cy="650240"/>
          </a:xfrm>
          <a:prstGeom prst="rect">
            <a:avLst/>
          </a:prstGeom>
        </p:spPr>
        <p:txBody>
          <a:bodyPr vert="horz" wrap="square" lIns="0" tIns="12700" rIns="0" bIns="0" rtlCol="0">
            <a:spAutoFit/>
          </a:bodyPr>
          <a:lstStyle/>
          <a:p>
            <a:pPr marL="12700">
              <a:lnSpc>
                <a:spcPct val="100000"/>
              </a:lnSpc>
              <a:spcBef>
                <a:spcPts val="100"/>
              </a:spcBef>
            </a:pPr>
            <a:r>
              <a:rPr sz="4100" b="1" dirty="0">
                <a:solidFill>
                  <a:srgbClr val="002060"/>
                </a:solidFill>
                <a:latin typeface="Arial"/>
                <a:cs typeface="Arial"/>
              </a:rPr>
              <a:t>The rtvik advocates</a:t>
            </a:r>
            <a:r>
              <a:rPr sz="4100" b="1" spc="10" dirty="0">
                <a:solidFill>
                  <a:srgbClr val="002060"/>
                </a:solidFill>
                <a:latin typeface="Arial"/>
                <a:cs typeface="Arial"/>
              </a:rPr>
              <a:t> </a:t>
            </a:r>
            <a:r>
              <a:rPr sz="4100" b="1" dirty="0">
                <a:solidFill>
                  <a:srgbClr val="002060"/>
                </a:solidFill>
                <a:latin typeface="Arial"/>
                <a:cs typeface="Arial"/>
              </a:rPr>
              <a:t>present</a:t>
            </a:r>
            <a:r>
              <a:rPr sz="4100" b="1" spc="15" dirty="0">
                <a:solidFill>
                  <a:srgbClr val="002060"/>
                </a:solidFill>
                <a:latin typeface="Arial"/>
                <a:cs typeface="Arial"/>
              </a:rPr>
              <a:t> </a:t>
            </a:r>
            <a:r>
              <a:rPr sz="4100" b="1" dirty="0">
                <a:solidFill>
                  <a:srgbClr val="002060"/>
                </a:solidFill>
                <a:latin typeface="Arial"/>
                <a:cs typeface="Arial"/>
              </a:rPr>
              <a:t>a</a:t>
            </a:r>
            <a:r>
              <a:rPr sz="4100" b="1" spc="5" dirty="0">
                <a:solidFill>
                  <a:srgbClr val="002060"/>
                </a:solidFill>
                <a:latin typeface="Arial"/>
                <a:cs typeface="Arial"/>
              </a:rPr>
              <a:t> </a:t>
            </a:r>
            <a:r>
              <a:rPr sz="4100" b="1" dirty="0">
                <a:solidFill>
                  <a:srgbClr val="002060"/>
                </a:solidFill>
                <a:latin typeface="Arial"/>
                <a:cs typeface="Arial"/>
              </a:rPr>
              <a:t>complex</a:t>
            </a:r>
            <a:r>
              <a:rPr sz="4100" b="1" spc="5" dirty="0">
                <a:solidFill>
                  <a:srgbClr val="002060"/>
                </a:solidFill>
                <a:latin typeface="Arial"/>
                <a:cs typeface="Arial"/>
              </a:rPr>
              <a:t> </a:t>
            </a:r>
            <a:r>
              <a:rPr sz="4100" b="1" dirty="0">
                <a:solidFill>
                  <a:srgbClr val="002060"/>
                </a:solidFill>
                <a:latin typeface="Arial"/>
                <a:cs typeface="Arial"/>
              </a:rPr>
              <a:t>set</a:t>
            </a:r>
            <a:r>
              <a:rPr sz="4100" b="1" spc="15" dirty="0">
                <a:solidFill>
                  <a:srgbClr val="002060"/>
                </a:solidFill>
                <a:latin typeface="Arial"/>
                <a:cs typeface="Arial"/>
              </a:rPr>
              <a:t> </a:t>
            </a:r>
            <a:r>
              <a:rPr sz="4100" b="1" dirty="0">
                <a:solidFill>
                  <a:srgbClr val="002060"/>
                </a:solidFill>
                <a:latin typeface="Arial"/>
                <a:cs typeface="Arial"/>
              </a:rPr>
              <a:t>of</a:t>
            </a:r>
            <a:r>
              <a:rPr sz="4100" b="1" spc="10" dirty="0">
                <a:solidFill>
                  <a:srgbClr val="002060"/>
                </a:solidFill>
                <a:latin typeface="Arial"/>
                <a:cs typeface="Arial"/>
              </a:rPr>
              <a:t> </a:t>
            </a:r>
            <a:r>
              <a:rPr sz="4100" b="1" spc="-5" dirty="0">
                <a:solidFill>
                  <a:srgbClr val="002060"/>
                </a:solidFill>
                <a:latin typeface="Arial"/>
                <a:cs typeface="Arial"/>
              </a:rPr>
              <a:t>speculative</a:t>
            </a:r>
            <a:r>
              <a:rPr sz="4100" b="1" dirty="0">
                <a:solidFill>
                  <a:srgbClr val="002060"/>
                </a:solidFill>
                <a:latin typeface="Arial"/>
                <a:cs typeface="Arial"/>
              </a:rPr>
              <a:t> arguments.</a:t>
            </a:r>
            <a:endParaRPr sz="4100">
              <a:latin typeface="Arial"/>
              <a:cs typeface="Arial"/>
            </a:endParaRPr>
          </a:p>
        </p:txBody>
      </p:sp>
      <p:grpSp>
        <p:nvGrpSpPr>
          <p:cNvPr id="5" name="object 5"/>
          <p:cNvGrpSpPr/>
          <p:nvPr/>
        </p:nvGrpSpPr>
        <p:grpSpPr>
          <a:xfrm>
            <a:off x="3711928" y="3634690"/>
            <a:ext cx="12680315" cy="6932295"/>
            <a:chOff x="3711928" y="3634690"/>
            <a:chExt cx="12680315" cy="6932295"/>
          </a:xfrm>
        </p:grpSpPr>
        <p:pic>
          <p:nvPicPr>
            <p:cNvPr id="6" name="object 6"/>
            <p:cNvPicPr/>
            <p:nvPr/>
          </p:nvPicPr>
          <p:blipFill>
            <a:blip r:embed="rId2" cstate="print"/>
            <a:stretch>
              <a:fillRect/>
            </a:stretch>
          </p:blipFill>
          <p:spPr>
            <a:xfrm>
              <a:off x="3753812" y="3676573"/>
              <a:ext cx="12596472" cy="6847959"/>
            </a:xfrm>
            <a:prstGeom prst="rect">
              <a:avLst/>
            </a:prstGeom>
          </p:spPr>
        </p:pic>
        <p:pic>
          <p:nvPicPr>
            <p:cNvPr id="7" name="object 7"/>
            <p:cNvPicPr/>
            <p:nvPr/>
          </p:nvPicPr>
          <p:blipFill>
            <a:blip r:embed="rId3" cstate="print"/>
            <a:stretch>
              <a:fillRect/>
            </a:stretch>
          </p:blipFill>
          <p:spPr>
            <a:xfrm>
              <a:off x="3711928" y="3634690"/>
              <a:ext cx="12680241" cy="6931725"/>
            </a:xfrm>
            <a:prstGeom prst="rect">
              <a:avLst/>
            </a:prstGeom>
          </p:spPr>
        </p:pic>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9716754" y="2251240"/>
            <a:ext cx="9309100" cy="6806565"/>
            <a:chOff x="9716754" y="2251240"/>
            <a:chExt cx="9309100" cy="6806565"/>
          </a:xfrm>
        </p:grpSpPr>
        <p:pic>
          <p:nvPicPr>
            <p:cNvPr id="3" name="object 3"/>
            <p:cNvPicPr/>
            <p:nvPr/>
          </p:nvPicPr>
          <p:blipFill>
            <a:blip r:embed="rId2" cstate="print"/>
            <a:stretch>
              <a:fillRect/>
            </a:stretch>
          </p:blipFill>
          <p:spPr>
            <a:xfrm>
              <a:off x="9758639" y="2293123"/>
              <a:ext cx="9224849" cy="6722306"/>
            </a:xfrm>
            <a:prstGeom prst="rect">
              <a:avLst/>
            </a:prstGeom>
          </p:spPr>
        </p:pic>
        <p:pic>
          <p:nvPicPr>
            <p:cNvPr id="4" name="object 4"/>
            <p:cNvPicPr/>
            <p:nvPr/>
          </p:nvPicPr>
          <p:blipFill>
            <a:blip r:embed="rId3" cstate="print"/>
            <a:stretch>
              <a:fillRect/>
            </a:stretch>
          </p:blipFill>
          <p:spPr>
            <a:xfrm>
              <a:off x="9716754" y="2251240"/>
              <a:ext cx="9308616" cy="6806074"/>
            </a:xfrm>
            <a:prstGeom prst="rect">
              <a:avLst/>
            </a:prstGeom>
          </p:spPr>
        </p:pic>
      </p:grpSp>
      <p:sp>
        <p:nvSpPr>
          <p:cNvPr id="5" name="object 5"/>
          <p:cNvSpPr txBox="1"/>
          <p:nvPr/>
        </p:nvSpPr>
        <p:spPr>
          <a:xfrm>
            <a:off x="945538" y="3038856"/>
            <a:ext cx="7962265" cy="4917440"/>
          </a:xfrm>
          <a:prstGeom prst="rect">
            <a:avLst/>
          </a:prstGeom>
        </p:spPr>
        <p:txBody>
          <a:bodyPr vert="horz" wrap="square" lIns="0" tIns="45719" rIns="0" bIns="0" rtlCol="0">
            <a:spAutoFit/>
          </a:bodyPr>
          <a:lstStyle/>
          <a:p>
            <a:pPr marL="12700" marR="5080" indent="1270" algn="ctr">
              <a:lnSpc>
                <a:spcPts val="4800"/>
              </a:lnSpc>
              <a:spcBef>
                <a:spcPts val="359"/>
              </a:spcBef>
            </a:pPr>
            <a:r>
              <a:rPr sz="4100" b="1" dirty="0">
                <a:solidFill>
                  <a:srgbClr val="002060"/>
                </a:solidFill>
                <a:latin typeface="Arial"/>
                <a:cs typeface="Arial"/>
              </a:rPr>
              <a:t>But</a:t>
            </a:r>
            <a:r>
              <a:rPr sz="4100" b="1" spc="5" dirty="0">
                <a:solidFill>
                  <a:srgbClr val="002060"/>
                </a:solidFill>
                <a:latin typeface="Arial"/>
                <a:cs typeface="Arial"/>
              </a:rPr>
              <a:t> </a:t>
            </a:r>
            <a:r>
              <a:rPr sz="4100" b="1" dirty="0">
                <a:solidFill>
                  <a:srgbClr val="002060"/>
                </a:solidFill>
                <a:latin typeface="Arial"/>
                <a:cs typeface="Arial"/>
              </a:rPr>
              <a:t>they</a:t>
            </a:r>
            <a:r>
              <a:rPr sz="4100" b="1" spc="5" dirty="0">
                <a:solidFill>
                  <a:srgbClr val="002060"/>
                </a:solidFill>
                <a:latin typeface="Arial"/>
                <a:cs typeface="Arial"/>
              </a:rPr>
              <a:t> </a:t>
            </a:r>
            <a:r>
              <a:rPr sz="4100" b="1" spc="-5" dirty="0">
                <a:solidFill>
                  <a:srgbClr val="002060"/>
                </a:solidFill>
                <a:latin typeface="Arial"/>
                <a:cs typeface="Arial"/>
              </a:rPr>
              <a:t>cannot</a:t>
            </a:r>
            <a:r>
              <a:rPr sz="4100" b="1" dirty="0">
                <a:solidFill>
                  <a:srgbClr val="002060"/>
                </a:solidFill>
                <a:latin typeface="Arial"/>
                <a:cs typeface="Arial"/>
              </a:rPr>
              <a:t> provide</a:t>
            </a:r>
            <a:r>
              <a:rPr sz="4100" b="1" spc="-5" dirty="0">
                <a:solidFill>
                  <a:srgbClr val="002060"/>
                </a:solidFill>
                <a:latin typeface="Arial"/>
                <a:cs typeface="Arial"/>
              </a:rPr>
              <a:t> </a:t>
            </a:r>
            <a:r>
              <a:rPr sz="4100" b="1" dirty="0">
                <a:solidFill>
                  <a:srgbClr val="002060"/>
                </a:solidFill>
                <a:latin typeface="Arial"/>
                <a:cs typeface="Arial"/>
              </a:rPr>
              <a:t>one </a:t>
            </a:r>
            <a:r>
              <a:rPr sz="4100" b="1" spc="5" dirty="0">
                <a:solidFill>
                  <a:srgbClr val="002060"/>
                </a:solidFill>
                <a:latin typeface="Arial"/>
                <a:cs typeface="Arial"/>
              </a:rPr>
              <a:t> </a:t>
            </a:r>
            <a:r>
              <a:rPr sz="4100" b="1" spc="-5" dirty="0">
                <a:solidFill>
                  <a:srgbClr val="002060"/>
                </a:solidFill>
                <a:latin typeface="Arial"/>
                <a:cs typeface="Arial"/>
              </a:rPr>
              <a:t>single piece </a:t>
            </a:r>
            <a:r>
              <a:rPr sz="4100" b="1" dirty="0">
                <a:solidFill>
                  <a:srgbClr val="002060"/>
                </a:solidFill>
                <a:latin typeface="Arial"/>
                <a:cs typeface="Arial"/>
              </a:rPr>
              <a:t>evidence to answer </a:t>
            </a:r>
            <a:r>
              <a:rPr sz="4100" b="1" spc="-1125" dirty="0">
                <a:solidFill>
                  <a:srgbClr val="002060"/>
                </a:solidFill>
                <a:latin typeface="Arial"/>
                <a:cs typeface="Arial"/>
              </a:rPr>
              <a:t> </a:t>
            </a:r>
            <a:r>
              <a:rPr sz="4100" b="1" dirty="0">
                <a:solidFill>
                  <a:srgbClr val="002060"/>
                </a:solidFill>
                <a:latin typeface="Arial"/>
                <a:cs typeface="Arial"/>
              </a:rPr>
              <a:t>the</a:t>
            </a:r>
            <a:r>
              <a:rPr sz="4100" b="1" spc="-10" dirty="0">
                <a:solidFill>
                  <a:srgbClr val="002060"/>
                </a:solidFill>
                <a:latin typeface="Arial"/>
                <a:cs typeface="Arial"/>
              </a:rPr>
              <a:t> </a:t>
            </a:r>
            <a:r>
              <a:rPr sz="4100" b="1" dirty="0">
                <a:solidFill>
                  <a:srgbClr val="002060"/>
                </a:solidFill>
                <a:latin typeface="Arial"/>
                <a:cs typeface="Arial"/>
              </a:rPr>
              <a:t>key</a:t>
            </a:r>
            <a:r>
              <a:rPr sz="4100" b="1" spc="5" dirty="0">
                <a:solidFill>
                  <a:srgbClr val="002060"/>
                </a:solidFill>
                <a:latin typeface="Arial"/>
                <a:cs typeface="Arial"/>
              </a:rPr>
              <a:t> </a:t>
            </a:r>
            <a:r>
              <a:rPr sz="4100" b="1" spc="-5" dirty="0">
                <a:solidFill>
                  <a:srgbClr val="002060"/>
                </a:solidFill>
                <a:latin typeface="Arial"/>
                <a:cs typeface="Arial"/>
              </a:rPr>
              <a:t>question:</a:t>
            </a:r>
            <a:endParaRPr sz="4100">
              <a:latin typeface="Arial"/>
              <a:cs typeface="Arial"/>
            </a:endParaRPr>
          </a:p>
          <a:p>
            <a:pPr>
              <a:lnSpc>
                <a:spcPct val="100000"/>
              </a:lnSpc>
              <a:spcBef>
                <a:spcPts val="5"/>
              </a:spcBef>
            </a:pPr>
            <a:endParaRPr sz="4250">
              <a:latin typeface="Arial"/>
              <a:cs typeface="Arial"/>
            </a:endParaRPr>
          </a:p>
          <a:p>
            <a:pPr marL="504190" marR="495300" algn="ctr">
              <a:lnSpc>
                <a:spcPts val="4800"/>
              </a:lnSpc>
            </a:pPr>
            <a:r>
              <a:rPr sz="4100" b="1" i="1" spc="5" dirty="0">
                <a:solidFill>
                  <a:srgbClr val="002060"/>
                </a:solidFill>
                <a:latin typeface="Arial"/>
                <a:cs typeface="Arial"/>
              </a:rPr>
              <a:t>Where</a:t>
            </a:r>
            <a:r>
              <a:rPr sz="4100" b="1" i="1" spc="-45" dirty="0">
                <a:solidFill>
                  <a:srgbClr val="002060"/>
                </a:solidFill>
                <a:latin typeface="Arial"/>
                <a:cs typeface="Arial"/>
              </a:rPr>
              <a:t> </a:t>
            </a:r>
            <a:r>
              <a:rPr sz="4100" b="1" i="1" dirty="0">
                <a:solidFill>
                  <a:srgbClr val="002060"/>
                </a:solidFill>
                <a:latin typeface="Arial"/>
                <a:cs typeface="Arial"/>
              </a:rPr>
              <a:t>did</a:t>
            </a:r>
            <a:r>
              <a:rPr sz="4100" b="1" i="1" spc="-45" dirty="0">
                <a:solidFill>
                  <a:srgbClr val="002060"/>
                </a:solidFill>
                <a:latin typeface="Arial"/>
                <a:cs typeface="Arial"/>
              </a:rPr>
              <a:t> </a:t>
            </a:r>
            <a:r>
              <a:rPr sz="4100" b="1" i="1" dirty="0">
                <a:solidFill>
                  <a:srgbClr val="002060"/>
                </a:solidFill>
                <a:latin typeface="Arial"/>
                <a:cs typeface="Arial"/>
              </a:rPr>
              <a:t>Srila</a:t>
            </a:r>
            <a:r>
              <a:rPr sz="4100" b="1" i="1" spc="-50" dirty="0">
                <a:solidFill>
                  <a:srgbClr val="002060"/>
                </a:solidFill>
                <a:latin typeface="Arial"/>
                <a:cs typeface="Arial"/>
              </a:rPr>
              <a:t> </a:t>
            </a:r>
            <a:r>
              <a:rPr sz="4100" b="1" i="1" spc="5" dirty="0">
                <a:solidFill>
                  <a:srgbClr val="002060"/>
                </a:solidFill>
                <a:latin typeface="Arial"/>
                <a:cs typeface="Arial"/>
              </a:rPr>
              <a:t>Prabhupada </a:t>
            </a:r>
            <a:r>
              <a:rPr sz="4100" b="1" i="1" spc="-1125" dirty="0">
                <a:solidFill>
                  <a:srgbClr val="002060"/>
                </a:solidFill>
                <a:latin typeface="Arial"/>
                <a:cs typeface="Arial"/>
              </a:rPr>
              <a:t> </a:t>
            </a:r>
            <a:r>
              <a:rPr sz="4100" b="1" i="1" dirty="0">
                <a:solidFill>
                  <a:srgbClr val="002060"/>
                </a:solidFill>
                <a:latin typeface="Arial"/>
                <a:cs typeface="Arial"/>
              </a:rPr>
              <a:t>say that he will </a:t>
            </a:r>
            <a:r>
              <a:rPr sz="4100" b="1" i="1" spc="-5" dirty="0">
                <a:solidFill>
                  <a:srgbClr val="002060"/>
                </a:solidFill>
                <a:latin typeface="Arial"/>
                <a:cs typeface="Arial"/>
              </a:rPr>
              <a:t>continue </a:t>
            </a:r>
            <a:r>
              <a:rPr sz="4100" b="1" i="1" spc="5" dirty="0">
                <a:solidFill>
                  <a:srgbClr val="002060"/>
                </a:solidFill>
                <a:latin typeface="Arial"/>
                <a:cs typeface="Arial"/>
              </a:rPr>
              <a:t>to </a:t>
            </a:r>
            <a:r>
              <a:rPr sz="4100" b="1" i="1" spc="10" dirty="0">
                <a:solidFill>
                  <a:srgbClr val="002060"/>
                </a:solidFill>
                <a:latin typeface="Arial"/>
                <a:cs typeface="Arial"/>
              </a:rPr>
              <a:t> </a:t>
            </a:r>
            <a:r>
              <a:rPr sz="4100" b="1" i="1" dirty="0">
                <a:solidFill>
                  <a:srgbClr val="002060"/>
                </a:solidFill>
                <a:latin typeface="Arial"/>
                <a:cs typeface="Arial"/>
              </a:rPr>
              <a:t>accept</a:t>
            </a:r>
            <a:r>
              <a:rPr sz="4100" b="1" i="1" spc="-5" dirty="0">
                <a:solidFill>
                  <a:srgbClr val="002060"/>
                </a:solidFill>
                <a:latin typeface="Arial"/>
                <a:cs typeface="Arial"/>
              </a:rPr>
              <a:t> disciples</a:t>
            </a:r>
            <a:r>
              <a:rPr sz="4100" b="1" i="1" spc="-10" dirty="0">
                <a:solidFill>
                  <a:srgbClr val="002060"/>
                </a:solidFill>
                <a:latin typeface="Arial"/>
                <a:cs typeface="Arial"/>
              </a:rPr>
              <a:t> </a:t>
            </a:r>
            <a:r>
              <a:rPr sz="4100" b="1" i="1" spc="-5" dirty="0">
                <a:solidFill>
                  <a:srgbClr val="002060"/>
                </a:solidFill>
                <a:latin typeface="Arial"/>
                <a:cs typeface="Arial"/>
              </a:rPr>
              <a:t>after</a:t>
            </a:r>
            <a:endParaRPr sz="4100">
              <a:latin typeface="Arial"/>
              <a:cs typeface="Arial"/>
            </a:endParaRPr>
          </a:p>
          <a:p>
            <a:pPr algn="ctr">
              <a:lnSpc>
                <a:spcPts val="4565"/>
              </a:lnSpc>
            </a:pPr>
            <a:r>
              <a:rPr sz="4100" b="1" i="1" dirty="0">
                <a:solidFill>
                  <a:srgbClr val="002060"/>
                </a:solidFill>
                <a:latin typeface="Arial"/>
                <a:cs typeface="Arial"/>
              </a:rPr>
              <a:t>his</a:t>
            </a:r>
            <a:r>
              <a:rPr sz="4100" b="1" i="1" spc="-45" dirty="0">
                <a:solidFill>
                  <a:srgbClr val="002060"/>
                </a:solidFill>
                <a:latin typeface="Arial"/>
                <a:cs typeface="Arial"/>
              </a:rPr>
              <a:t> </a:t>
            </a:r>
            <a:r>
              <a:rPr sz="4100" b="1" i="1" spc="-5" dirty="0">
                <a:solidFill>
                  <a:srgbClr val="002060"/>
                </a:solidFill>
                <a:latin typeface="Arial"/>
                <a:cs typeface="Arial"/>
              </a:rPr>
              <a:t>physical</a:t>
            </a:r>
            <a:r>
              <a:rPr sz="4100" b="1" i="1" spc="-35" dirty="0">
                <a:solidFill>
                  <a:srgbClr val="002060"/>
                </a:solidFill>
                <a:latin typeface="Arial"/>
                <a:cs typeface="Arial"/>
              </a:rPr>
              <a:t> </a:t>
            </a:r>
            <a:r>
              <a:rPr sz="4100" b="1" i="1" spc="5" dirty="0">
                <a:solidFill>
                  <a:srgbClr val="002060"/>
                </a:solidFill>
                <a:latin typeface="Arial"/>
                <a:cs typeface="Arial"/>
              </a:rPr>
              <a:t>departure?</a:t>
            </a:r>
            <a:endParaRPr sz="4100">
              <a:latin typeface="Arial"/>
              <a:cs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104515" y="4018117"/>
            <a:ext cx="8360409" cy="5570855"/>
            <a:chOff x="2104515" y="4018117"/>
            <a:chExt cx="8360409" cy="5570855"/>
          </a:xfrm>
        </p:grpSpPr>
        <p:pic>
          <p:nvPicPr>
            <p:cNvPr id="3" name="object 3"/>
            <p:cNvPicPr/>
            <p:nvPr/>
          </p:nvPicPr>
          <p:blipFill>
            <a:blip r:embed="rId2" cstate="print"/>
            <a:stretch>
              <a:fillRect/>
            </a:stretch>
          </p:blipFill>
          <p:spPr>
            <a:xfrm>
              <a:off x="2146399" y="4060002"/>
              <a:ext cx="8276222" cy="5486742"/>
            </a:xfrm>
            <a:prstGeom prst="rect">
              <a:avLst/>
            </a:prstGeom>
          </p:spPr>
        </p:pic>
        <p:pic>
          <p:nvPicPr>
            <p:cNvPr id="4" name="object 4"/>
            <p:cNvPicPr/>
            <p:nvPr/>
          </p:nvPicPr>
          <p:blipFill>
            <a:blip r:embed="rId3" cstate="print"/>
            <a:stretch>
              <a:fillRect/>
            </a:stretch>
          </p:blipFill>
          <p:spPr>
            <a:xfrm>
              <a:off x="2104515" y="4018117"/>
              <a:ext cx="8359989" cy="5570510"/>
            </a:xfrm>
            <a:prstGeom prst="rect">
              <a:avLst/>
            </a:prstGeom>
          </p:spPr>
        </p:pic>
      </p:grpSp>
      <p:grpSp>
        <p:nvGrpSpPr>
          <p:cNvPr id="5" name="object 5"/>
          <p:cNvGrpSpPr/>
          <p:nvPr/>
        </p:nvGrpSpPr>
        <p:grpSpPr>
          <a:xfrm>
            <a:off x="11455282" y="4018117"/>
            <a:ext cx="6544309" cy="5570855"/>
            <a:chOff x="11455282" y="4018117"/>
            <a:chExt cx="6544309" cy="5570855"/>
          </a:xfrm>
        </p:grpSpPr>
        <p:pic>
          <p:nvPicPr>
            <p:cNvPr id="6" name="object 6"/>
            <p:cNvPicPr/>
            <p:nvPr/>
          </p:nvPicPr>
          <p:blipFill>
            <a:blip r:embed="rId4" cstate="print"/>
            <a:stretch>
              <a:fillRect/>
            </a:stretch>
          </p:blipFill>
          <p:spPr>
            <a:xfrm>
              <a:off x="11497167" y="4060002"/>
              <a:ext cx="6460530" cy="5486742"/>
            </a:xfrm>
            <a:prstGeom prst="rect">
              <a:avLst/>
            </a:prstGeom>
          </p:spPr>
        </p:pic>
        <p:pic>
          <p:nvPicPr>
            <p:cNvPr id="7" name="object 7"/>
            <p:cNvPicPr/>
            <p:nvPr/>
          </p:nvPicPr>
          <p:blipFill>
            <a:blip r:embed="rId5" cstate="print"/>
            <a:stretch>
              <a:fillRect/>
            </a:stretch>
          </p:blipFill>
          <p:spPr>
            <a:xfrm>
              <a:off x="11455282" y="4018117"/>
              <a:ext cx="6544299" cy="5570510"/>
            </a:xfrm>
            <a:prstGeom prst="rect">
              <a:avLst/>
            </a:prstGeom>
          </p:spPr>
        </p:pic>
      </p:grpSp>
      <p:sp>
        <p:nvSpPr>
          <p:cNvPr id="8" name="object 8"/>
          <p:cNvSpPr txBox="1"/>
          <p:nvPr/>
        </p:nvSpPr>
        <p:spPr>
          <a:xfrm>
            <a:off x="4041251" y="597408"/>
            <a:ext cx="12021820" cy="2677160"/>
          </a:xfrm>
          <a:prstGeom prst="rect">
            <a:avLst/>
          </a:prstGeom>
        </p:spPr>
        <p:txBody>
          <a:bodyPr vert="horz" wrap="square" lIns="0" tIns="287020" rIns="0" bIns="0" rtlCol="0">
            <a:spAutoFit/>
          </a:bodyPr>
          <a:lstStyle/>
          <a:p>
            <a:pPr algn="ctr">
              <a:lnSpc>
                <a:spcPct val="100000"/>
              </a:lnSpc>
              <a:spcBef>
                <a:spcPts val="2260"/>
              </a:spcBef>
            </a:pPr>
            <a:r>
              <a:rPr sz="4100" b="1" dirty="0">
                <a:solidFill>
                  <a:srgbClr val="002060"/>
                </a:solidFill>
                <a:latin typeface="Arial"/>
                <a:cs typeface="Arial"/>
              </a:rPr>
              <a:t>The</a:t>
            </a:r>
            <a:r>
              <a:rPr sz="4100" b="1" spc="-10" dirty="0">
                <a:solidFill>
                  <a:srgbClr val="002060"/>
                </a:solidFill>
                <a:latin typeface="Arial"/>
                <a:cs typeface="Arial"/>
              </a:rPr>
              <a:t> </a:t>
            </a:r>
            <a:r>
              <a:rPr sz="4100" b="1" dirty="0">
                <a:solidFill>
                  <a:srgbClr val="002060"/>
                </a:solidFill>
                <a:latin typeface="Arial"/>
                <a:cs typeface="Arial"/>
              </a:rPr>
              <a:t>fact</a:t>
            </a:r>
            <a:r>
              <a:rPr sz="4100" b="1" spc="5" dirty="0">
                <a:solidFill>
                  <a:srgbClr val="002060"/>
                </a:solidFill>
                <a:latin typeface="Arial"/>
                <a:cs typeface="Arial"/>
              </a:rPr>
              <a:t> </a:t>
            </a:r>
            <a:r>
              <a:rPr sz="4100" b="1" dirty="0">
                <a:solidFill>
                  <a:srgbClr val="002060"/>
                </a:solidFill>
                <a:latin typeface="Arial"/>
                <a:cs typeface="Arial"/>
              </a:rPr>
              <a:t>is</a:t>
            </a:r>
            <a:r>
              <a:rPr sz="4100" b="1" spc="-10" dirty="0">
                <a:solidFill>
                  <a:srgbClr val="002060"/>
                </a:solidFill>
                <a:latin typeface="Arial"/>
                <a:cs typeface="Arial"/>
              </a:rPr>
              <a:t> </a:t>
            </a:r>
            <a:r>
              <a:rPr sz="4100" b="1" dirty="0">
                <a:solidFill>
                  <a:srgbClr val="002060"/>
                </a:solidFill>
                <a:latin typeface="Arial"/>
                <a:cs typeface="Arial"/>
              </a:rPr>
              <a:t>that their whole</a:t>
            </a:r>
            <a:r>
              <a:rPr sz="4100" b="1" spc="-10" dirty="0">
                <a:solidFill>
                  <a:srgbClr val="002060"/>
                </a:solidFill>
                <a:latin typeface="Arial"/>
                <a:cs typeface="Arial"/>
              </a:rPr>
              <a:t> </a:t>
            </a:r>
            <a:r>
              <a:rPr sz="4100" b="1" dirty="0">
                <a:solidFill>
                  <a:srgbClr val="002060"/>
                </a:solidFill>
                <a:latin typeface="Arial"/>
                <a:cs typeface="Arial"/>
              </a:rPr>
              <a:t>case</a:t>
            </a:r>
            <a:r>
              <a:rPr sz="4100" b="1" spc="5" dirty="0">
                <a:solidFill>
                  <a:srgbClr val="002060"/>
                </a:solidFill>
                <a:latin typeface="Arial"/>
                <a:cs typeface="Arial"/>
              </a:rPr>
              <a:t> </a:t>
            </a:r>
            <a:r>
              <a:rPr sz="4100" b="1" dirty="0">
                <a:solidFill>
                  <a:srgbClr val="002060"/>
                </a:solidFill>
                <a:latin typeface="Arial"/>
                <a:cs typeface="Arial"/>
              </a:rPr>
              <a:t>is</a:t>
            </a:r>
            <a:r>
              <a:rPr sz="4100" b="1" spc="-5" dirty="0">
                <a:solidFill>
                  <a:srgbClr val="002060"/>
                </a:solidFill>
                <a:latin typeface="Arial"/>
                <a:cs typeface="Arial"/>
              </a:rPr>
              <a:t> </a:t>
            </a:r>
            <a:r>
              <a:rPr sz="4100" b="1" dirty="0">
                <a:solidFill>
                  <a:srgbClr val="002060"/>
                </a:solidFill>
                <a:latin typeface="Arial"/>
                <a:cs typeface="Arial"/>
              </a:rPr>
              <a:t>built</a:t>
            </a:r>
            <a:r>
              <a:rPr sz="4100" b="1" spc="-10" dirty="0">
                <a:solidFill>
                  <a:srgbClr val="002060"/>
                </a:solidFill>
                <a:latin typeface="Arial"/>
                <a:cs typeface="Arial"/>
              </a:rPr>
              <a:t> </a:t>
            </a:r>
            <a:r>
              <a:rPr sz="4100" b="1" dirty="0">
                <a:solidFill>
                  <a:srgbClr val="002060"/>
                </a:solidFill>
                <a:latin typeface="Arial"/>
                <a:cs typeface="Arial"/>
              </a:rPr>
              <a:t>on </a:t>
            </a:r>
            <a:r>
              <a:rPr sz="4100" b="1" spc="-5" dirty="0">
                <a:solidFill>
                  <a:srgbClr val="002060"/>
                </a:solidFill>
                <a:latin typeface="Arial"/>
                <a:cs typeface="Arial"/>
              </a:rPr>
              <a:t>sand.</a:t>
            </a:r>
            <a:endParaRPr sz="4100">
              <a:latin typeface="Arial"/>
              <a:cs typeface="Arial"/>
            </a:endParaRPr>
          </a:p>
          <a:p>
            <a:pPr algn="ctr">
              <a:lnSpc>
                <a:spcPct val="100000"/>
              </a:lnSpc>
              <a:spcBef>
                <a:spcPts val="2160"/>
              </a:spcBef>
            </a:pPr>
            <a:r>
              <a:rPr sz="4100" b="1" spc="-5" dirty="0">
                <a:solidFill>
                  <a:srgbClr val="002060"/>
                </a:solidFill>
                <a:latin typeface="Arial"/>
                <a:cs typeface="Arial"/>
              </a:rPr>
              <a:t>It</a:t>
            </a:r>
            <a:r>
              <a:rPr sz="4100" b="1" spc="-20" dirty="0">
                <a:solidFill>
                  <a:srgbClr val="002060"/>
                </a:solidFill>
                <a:latin typeface="Arial"/>
                <a:cs typeface="Arial"/>
              </a:rPr>
              <a:t> </a:t>
            </a:r>
            <a:r>
              <a:rPr sz="4100" b="1" dirty="0">
                <a:solidFill>
                  <a:srgbClr val="002060"/>
                </a:solidFill>
                <a:latin typeface="Arial"/>
                <a:cs typeface="Arial"/>
              </a:rPr>
              <a:t>is</a:t>
            </a:r>
            <a:r>
              <a:rPr sz="4100" b="1" spc="-20" dirty="0">
                <a:solidFill>
                  <a:srgbClr val="002060"/>
                </a:solidFill>
                <a:latin typeface="Arial"/>
                <a:cs typeface="Arial"/>
              </a:rPr>
              <a:t> </a:t>
            </a:r>
            <a:r>
              <a:rPr sz="4100" b="1" spc="5" dirty="0">
                <a:solidFill>
                  <a:srgbClr val="002060"/>
                </a:solidFill>
                <a:latin typeface="Arial"/>
                <a:cs typeface="Arial"/>
              </a:rPr>
              <a:t>“smoke</a:t>
            </a:r>
            <a:r>
              <a:rPr sz="4100" b="1" spc="-15" dirty="0">
                <a:solidFill>
                  <a:srgbClr val="002060"/>
                </a:solidFill>
                <a:latin typeface="Arial"/>
                <a:cs typeface="Arial"/>
              </a:rPr>
              <a:t> </a:t>
            </a:r>
            <a:r>
              <a:rPr sz="4100" b="1" dirty="0">
                <a:solidFill>
                  <a:srgbClr val="002060"/>
                </a:solidFill>
                <a:latin typeface="Arial"/>
                <a:cs typeface="Arial"/>
              </a:rPr>
              <a:t>and</a:t>
            </a:r>
            <a:r>
              <a:rPr sz="4100" b="1" spc="-15" dirty="0">
                <a:solidFill>
                  <a:srgbClr val="002060"/>
                </a:solidFill>
                <a:latin typeface="Arial"/>
                <a:cs typeface="Arial"/>
              </a:rPr>
              <a:t> </a:t>
            </a:r>
            <a:r>
              <a:rPr sz="4100" b="1" dirty="0">
                <a:solidFill>
                  <a:srgbClr val="002060"/>
                </a:solidFill>
                <a:latin typeface="Arial"/>
                <a:cs typeface="Arial"/>
              </a:rPr>
              <a:t>mirrors”.</a:t>
            </a:r>
            <a:endParaRPr sz="4100">
              <a:latin typeface="Arial"/>
              <a:cs typeface="Arial"/>
            </a:endParaRPr>
          </a:p>
          <a:p>
            <a:pPr marL="6985" algn="ctr">
              <a:lnSpc>
                <a:spcPct val="100000"/>
              </a:lnSpc>
              <a:spcBef>
                <a:spcPts val="1800"/>
              </a:spcBef>
            </a:pPr>
            <a:r>
              <a:rPr sz="4100" b="1" spc="-5" dirty="0">
                <a:solidFill>
                  <a:srgbClr val="002060"/>
                </a:solidFill>
                <a:latin typeface="Arial"/>
                <a:cs typeface="Arial"/>
              </a:rPr>
              <a:t>It</a:t>
            </a:r>
            <a:r>
              <a:rPr sz="4100" b="1" spc="-40" dirty="0">
                <a:solidFill>
                  <a:srgbClr val="002060"/>
                </a:solidFill>
                <a:latin typeface="Arial"/>
                <a:cs typeface="Arial"/>
              </a:rPr>
              <a:t> </a:t>
            </a:r>
            <a:r>
              <a:rPr sz="4100" b="1" dirty="0">
                <a:solidFill>
                  <a:srgbClr val="002060"/>
                </a:solidFill>
                <a:latin typeface="Arial"/>
                <a:cs typeface="Arial"/>
              </a:rPr>
              <a:t>is</a:t>
            </a:r>
            <a:r>
              <a:rPr sz="4100" b="1" spc="-30" dirty="0">
                <a:solidFill>
                  <a:srgbClr val="002060"/>
                </a:solidFill>
                <a:latin typeface="Arial"/>
                <a:cs typeface="Arial"/>
              </a:rPr>
              <a:t> </a:t>
            </a:r>
            <a:r>
              <a:rPr sz="4100" b="1" dirty="0">
                <a:solidFill>
                  <a:srgbClr val="002060"/>
                </a:solidFill>
                <a:latin typeface="Arial"/>
                <a:cs typeface="Arial"/>
              </a:rPr>
              <a:t>a</a:t>
            </a:r>
            <a:r>
              <a:rPr sz="4100" b="1" spc="-30" dirty="0">
                <a:solidFill>
                  <a:srgbClr val="002060"/>
                </a:solidFill>
                <a:latin typeface="Arial"/>
                <a:cs typeface="Arial"/>
              </a:rPr>
              <a:t> </a:t>
            </a:r>
            <a:r>
              <a:rPr sz="4100" b="1" dirty="0">
                <a:solidFill>
                  <a:srgbClr val="002060"/>
                </a:solidFill>
                <a:latin typeface="Arial"/>
                <a:cs typeface="Arial"/>
              </a:rPr>
              <a:t>bluff</a:t>
            </a:r>
            <a:r>
              <a:rPr sz="4100" b="1" spc="-30" dirty="0">
                <a:solidFill>
                  <a:srgbClr val="002060"/>
                </a:solidFill>
                <a:latin typeface="Arial"/>
                <a:cs typeface="Arial"/>
              </a:rPr>
              <a:t> </a:t>
            </a:r>
            <a:r>
              <a:rPr sz="4100" b="1" spc="-110" dirty="0">
                <a:solidFill>
                  <a:srgbClr val="002060"/>
                </a:solidFill>
                <a:latin typeface="Arial"/>
                <a:cs typeface="Arial"/>
              </a:rPr>
              <a:t>only.</a:t>
            </a:r>
            <a:endParaRPr sz="4100">
              <a:latin typeface="Arial"/>
              <a:cs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449401" y="1282683"/>
            <a:ext cx="6974205" cy="8743315"/>
            <a:chOff x="12449401" y="1282683"/>
            <a:chExt cx="6974205" cy="8743315"/>
          </a:xfrm>
        </p:grpSpPr>
        <p:pic>
          <p:nvPicPr>
            <p:cNvPr id="3" name="object 3"/>
            <p:cNvPicPr/>
            <p:nvPr/>
          </p:nvPicPr>
          <p:blipFill>
            <a:blip r:embed="rId2" cstate="print"/>
            <a:stretch>
              <a:fillRect/>
            </a:stretch>
          </p:blipFill>
          <p:spPr>
            <a:xfrm>
              <a:off x="12491284" y="1324566"/>
              <a:ext cx="6889842" cy="8659421"/>
            </a:xfrm>
            <a:prstGeom prst="rect">
              <a:avLst/>
            </a:prstGeom>
          </p:spPr>
        </p:pic>
        <p:pic>
          <p:nvPicPr>
            <p:cNvPr id="4" name="object 4"/>
            <p:cNvPicPr/>
            <p:nvPr/>
          </p:nvPicPr>
          <p:blipFill>
            <a:blip r:embed="rId3" cstate="print"/>
            <a:stretch>
              <a:fillRect/>
            </a:stretch>
          </p:blipFill>
          <p:spPr>
            <a:xfrm>
              <a:off x="12449401" y="1282683"/>
              <a:ext cx="6973609" cy="8743188"/>
            </a:xfrm>
            <a:prstGeom prst="rect">
              <a:avLst/>
            </a:prstGeom>
          </p:spPr>
        </p:pic>
      </p:grpSp>
      <p:sp>
        <p:nvSpPr>
          <p:cNvPr id="5" name="object 5"/>
          <p:cNvSpPr txBox="1">
            <a:spLocks noGrp="1"/>
          </p:cNvSpPr>
          <p:nvPr>
            <p:ph type="title"/>
          </p:nvPr>
        </p:nvSpPr>
        <p:spPr>
          <a:xfrm>
            <a:off x="4557351" y="1248663"/>
            <a:ext cx="3516629" cy="589280"/>
          </a:xfrm>
          <a:prstGeom prst="rect">
            <a:avLst/>
          </a:prstGeom>
        </p:spPr>
        <p:txBody>
          <a:bodyPr vert="horz" wrap="square" lIns="0" tIns="12700" rIns="0" bIns="0" rtlCol="0">
            <a:spAutoFit/>
          </a:bodyPr>
          <a:lstStyle/>
          <a:p>
            <a:pPr marL="12700">
              <a:lnSpc>
                <a:spcPct val="100000"/>
              </a:lnSpc>
              <a:spcBef>
                <a:spcPts val="100"/>
              </a:spcBef>
            </a:pPr>
            <a:r>
              <a:rPr sz="3700" u="heavy" dirty="0">
                <a:uFill>
                  <a:solidFill>
                    <a:srgbClr val="002060"/>
                  </a:solidFill>
                </a:uFill>
              </a:rPr>
              <a:t>The</a:t>
            </a:r>
            <a:r>
              <a:rPr sz="3700" u="heavy" spc="-75" dirty="0">
                <a:uFill>
                  <a:solidFill>
                    <a:srgbClr val="002060"/>
                  </a:solidFill>
                </a:uFill>
              </a:rPr>
              <a:t> </a:t>
            </a:r>
            <a:r>
              <a:rPr sz="3700" u="heavy" dirty="0">
                <a:uFill>
                  <a:solidFill>
                    <a:srgbClr val="002060"/>
                  </a:solidFill>
                </a:uFill>
              </a:rPr>
              <a:t>bottom</a:t>
            </a:r>
            <a:r>
              <a:rPr sz="3700" u="heavy" spc="-85" dirty="0">
                <a:uFill>
                  <a:solidFill>
                    <a:srgbClr val="002060"/>
                  </a:solidFill>
                </a:uFill>
              </a:rPr>
              <a:t> </a:t>
            </a:r>
            <a:r>
              <a:rPr sz="3700" u="heavy" spc="-5" dirty="0">
                <a:uFill>
                  <a:solidFill>
                    <a:srgbClr val="002060"/>
                  </a:solidFill>
                </a:uFill>
              </a:rPr>
              <a:t>line</a:t>
            </a:r>
            <a:endParaRPr sz="3700"/>
          </a:p>
        </p:txBody>
      </p:sp>
      <p:sp>
        <p:nvSpPr>
          <p:cNvPr id="6" name="object 6"/>
          <p:cNvSpPr txBox="1"/>
          <p:nvPr/>
        </p:nvSpPr>
        <p:spPr>
          <a:xfrm>
            <a:off x="729236" y="2882392"/>
            <a:ext cx="11188065" cy="5570220"/>
          </a:xfrm>
          <a:prstGeom prst="rect">
            <a:avLst/>
          </a:prstGeom>
        </p:spPr>
        <p:txBody>
          <a:bodyPr vert="horz" wrap="square" lIns="0" tIns="12700" rIns="0" bIns="0" rtlCol="0">
            <a:spAutoFit/>
          </a:bodyPr>
          <a:lstStyle/>
          <a:p>
            <a:pPr algn="ctr">
              <a:lnSpc>
                <a:spcPct val="100000"/>
              </a:lnSpc>
              <a:spcBef>
                <a:spcPts val="100"/>
              </a:spcBef>
            </a:pPr>
            <a:r>
              <a:rPr sz="3700" b="1" spc="-5" dirty="0">
                <a:solidFill>
                  <a:srgbClr val="002060"/>
                </a:solidFill>
                <a:latin typeface="Arial"/>
                <a:cs typeface="Arial"/>
              </a:rPr>
              <a:t>Srila</a:t>
            </a:r>
            <a:r>
              <a:rPr sz="3700" b="1" dirty="0">
                <a:solidFill>
                  <a:srgbClr val="002060"/>
                </a:solidFill>
                <a:latin typeface="Arial"/>
                <a:cs typeface="Arial"/>
              </a:rPr>
              <a:t> </a:t>
            </a:r>
            <a:r>
              <a:rPr sz="3700" b="1" spc="-5" dirty="0">
                <a:solidFill>
                  <a:srgbClr val="002060"/>
                </a:solidFill>
                <a:latin typeface="Arial"/>
                <a:cs typeface="Arial"/>
              </a:rPr>
              <a:t>Prabhupada</a:t>
            </a:r>
            <a:r>
              <a:rPr sz="3700" b="1" dirty="0">
                <a:solidFill>
                  <a:srgbClr val="002060"/>
                </a:solidFill>
                <a:latin typeface="Arial"/>
                <a:cs typeface="Arial"/>
              </a:rPr>
              <a:t> was </a:t>
            </a:r>
            <a:r>
              <a:rPr sz="3700" b="1" spc="-5" dirty="0">
                <a:solidFill>
                  <a:srgbClr val="002060"/>
                </a:solidFill>
                <a:latin typeface="Arial"/>
                <a:cs typeface="Arial"/>
              </a:rPr>
              <a:t>formally</a:t>
            </a:r>
            <a:r>
              <a:rPr sz="3700" b="1" spc="-15" dirty="0">
                <a:solidFill>
                  <a:srgbClr val="002060"/>
                </a:solidFill>
                <a:latin typeface="Arial"/>
                <a:cs typeface="Arial"/>
              </a:rPr>
              <a:t> </a:t>
            </a:r>
            <a:r>
              <a:rPr sz="3700" b="1" dirty="0">
                <a:solidFill>
                  <a:srgbClr val="002060"/>
                </a:solidFill>
                <a:latin typeface="Arial"/>
                <a:cs typeface="Arial"/>
              </a:rPr>
              <a:t>asked by</a:t>
            </a:r>
            <a:r>
              <a:rPr sz="3700" b="1" spc="5" dirty="0">
                <a:solidFill>
                  <a:srgbClr val="002060"/>
                </a:solidFill>
                <a:latin typeface="Arial"/>
                <a:cs typeface="Arial"/>
              </a:rPr>
              <a:t> </a:t>
            </a:r>
            <a:r>
              <a:rPr sz="3700" b="1" dirty="0">
                <a:solidFill>
                  <a:srgbClr val="002060"/>
                </a:solidFill>
                <a:latin typeface="Arial"/>
                <a:cs typeface="Arial"/>
              </a:rPr>
              <a:t>the GBC:</a:t>
            </a:r>
            <a:endParaRPr sz="3700">
              <a:latin typeface="Arial"/>
              <a:cs typeface="Arial"/>
            </a:endParaRPr>
          </a:p>
          <a:p>
            <a:pPr>
              <a:lnSpc>
                <a:spcPct val="100000"/>
              </a:lnSpc>
              <a:spcBef>
                <a:spcPts val="5"/>
              </a:spcBef>
            </a:pPr>
            <a:endParaRPr sz="4100">
              <a:latin typeface="Arial"/>
              <a:cs typeface="Arial"/>
            </a:endParaRPr>
          </a:p>
          <a:p>
            <a:pPr marL="431800" marR="415925" indent="1270" algn="ctr">
              <a:lnSpc>
                <a:spcPts val="4300"/>
              </a:lnSpc>
              <a:spcBef>
                <a:spcPts val="5"/>
              </a:spcBef>
              <a:tabLst>
                <a:tab pos="6811645" algn="l"/>
                <a:tab pos="9163685" algn="l"/>
              </a:tabLst>
            </a:pPr>
            <a:r>
              <a:rPr sz="3700" b="1" i="1" spc="-5" dirty="0">
                <a:solidFill>
                  <a:srgbClr val="002060"/>
                </a:solidFill>
                <a:latin typeface="Arial"/>
                <a:cs typeface="Arial"/>
              </a:rPr>
              <a:t>Our</a:t>
            </a:r>
            <a:r>
              <a:rPr sz="3700" b="1" i="1" spc="5" dirty="0">
                <a:solidFill>
                  <a:srgbClr val="002060"/>
                </a:solidFill>
                <a:latin typeface="Arial"/>
                <a:cs typeface="Arial"/>
              </a:rPr>
              <a:t> </a:t>
            </a:r>
            <a:r>
              <a:rPr sz="3700" b="1" i="1" dirty="0">
                <a:solidFill>
                  <a:srgbClr val="002060"/>
                </a:solidFill>
                <a:latin typeface="Arial"/>
                <a:cs typeface="Arial"/>
              </a:rPr>
              <a:t>next</a:t>
            </a:r>
            <a:r>
              <a:rPr sz="3700" b="1" i="1" spc="10" dirty="0">
                <a:solidFill>
                  <a:srgbClr val="002060"/>
                </a:solidFill>
                <a:latin typeface="Arial"/>
                <a:cs typeface="Arial"/>
              </a:rPr>
              <a:t> </a:t>
            </a:r>
            <a:r>
              <a:rPr sz="3700" b="1" i="1" dirty="0">
                <a:solidFill>
                  <a:srgbClr val="002060"/>
                </a:solidFill>
                <a:latin typeface="Arial"/>
                <a:cs typeface="Arial"/>
              </a:rPr>
              <a:t>question</a:t>
            </a:r>
            <a:r>
              <a:rPr sz="3700" b="1" i="1" spc="10" dirty="0">
                <a:solidFill>
                  <a:srgbClr val="002060"/>
                </a:solidFill>
                <a:latin typeface="Arial"/>
                <a:cs typeface="Arial"/>
              </a:rPr>
              <a:t> </a:t>
            </a:r>
            <a:r>
              <a:rPr sz="3700" b="1" i="1" spc="-5" dirty="0">
                <a:solidFill>
                  <a:srgbClr val="002060"/>
                </a:solidFill>
                <a:latin typeface="Arial"/>
                <a:cs typeface="Arial"/>
              </a:rPr>
              <a:t>concerns	initiations	in </a:t>
            </a:r>
            <a:r>
              <a:rPr sz="3700" b="1" i="1" dirty="0">
                <a:solidFill>
                  <a:srgbClr val="002060"/>
                </a:solidFill>
                <a:latin typeface="Arial"/>
                <a:cs typeface="Arial"/>
              </a:rPr>
              <a:t>the </a:t>
            </a:r>
            <a:r>
              <a:rPr sz="3700" b="1" i="1" spc="5" dirty="0">
                <a:solidFill>
                  <a:srgbClr val="002060"/>
                </a:solidFill>
                <a:latin typeface="Arial"/>
                <a:cs typeface="Arial"/>
              </a:rPr>
              <a:t> </a:t>
            </a:r>
            <a:r>
              <a:rPr sz="3700" b="1" i="1" dirty="0">
                <a:solidFill>
                  <a:srgbClr val="002060"/>
                </a:solidFill>
                <a:latin typeface="Arial"/>
                <a:cs typeface="Arial"/>
              </a:rPr>
              <a:t>future,</a:t>
            </a:r>
            <a:r>
              <a:rPr sz="3700" b="1" i="1" spc="-15" dirty="0">
                <a:solidFill>
                  <a:srgbClr val="002060"/>
                </a:solidFill>
                <a:latin typeface="Arial"/>
                <a:cs typeface="Arial"/>
              </a:rPr>
              <a:t> </a:t>
            </a:r>
            <a:r>
              <a:rPr sz="3700" b="1" i="1" spc="-5" dirty="0">
                <a:solidFill>
                  <a:srgbClr val="002060"/>
                </a:solidFill>
                <a:latin typeface="Arial"/>
                <a:cs typeface="Arial"/>
              </a:rPr>
              <a:t>particularly</a:t>
            </a:r>
            <a:r>
              <a:rPr sz="3700" b="1" i="1" spc="15" dirty="0">
                <a:solidFill>
                  <a:srgbClr val="002060"/>
                </a:solidFill>
                <a:latin typeface="Arial"/>
                <a:cs typeface="Arial"/>
              </a:rPr>
              <a:t> </a:t>
            </a:r>
            <a:r>
              <a:rPr sz="3700" b="1" i="1" dirty="0">
                <a:solidFill>
                  <a:srgbClr val="002060"/>
                </a:solidFill>
                <a:latin typeface="Arial"/>
                <a:cs typeface="Arial"/>
              </a:rPr>
              <a:t>at</a:t>
            </a:r>
            <a:r>
              <a:rPr sz="3700" b="1" i="1" spc="5" dirty="0">
                <a:solidFill>
                  <a:srgbClr val="002060"/>
                </a:solidFill>
                <a:latin typeface="Arial"/>
                <a:cs typeface="Arial"/>
              </a:rPr>
              <a:t> </a:t>
            </a:r>
            <a:r>
              <a:rPr sz="3700" b="1" i="1" dirty="0">
                <a:solidFill>
                  <a:srgbClr val="002060"/>
                </a:solidFill>
                <a:latin typeface="Arial"/>
                <a:cs typeface="Arial"/>
              </a:rPr>
              <a:t>that</a:t>
            </a:r>
            <a:r>
              <a:rPr sz="3700" b="1" i="1" spc="10" dirty="0">
                <a:solidFill>
                  <a:srgbClr val="002060"/>
                </a:solidFill>
                <a:latin typeface="Arial"/>
                <a:cs typeface="Arial"/>
              </a:rPr>
              <a:t> </a:t>
            </a:r>
            <a:r>
              <a:rPr sz="3700" b="1" i="1" spc="-5" dirty="0">
                <a:solidFill>
                  <a:srgbClr val="002060"/>
                </a:solidFill>
                <a:latin typeface="Arial"/>
                <a:cs typeface="Arial"/>
              </a:rPr>
              <a:t>time</a:t>
            </a:r>
            <a:r>
              <a:rPr sz="3700" b="1" i="1" spc="5" dirty="0">
                <a:solidFill>
                  <a:srgbClr val="002060"/>
                </a:solidFill>
                <a:latin typeface="Arial"/>
                <a:cs typeface="Arial"/>
              </a:rPr>
              <a:t> </a:t>
            </a:r>
            <a:r>
              <a:rPr sz="3700" b="1" i="1" spc="-5" dirty="0">
                <a:solidFill>
                  <a:srgbClr val="002060"/>
                </a:solidFill>
                <a:latin typeface="Arial"/>
                <a:cs typeface="Arial"/>
              </a:rPr>
              <a:t>when</a:t>
            </a:r>
            <a:r>
              <a:rPr sz="3700" b="1" i="1" dirty="0">
                <a:solidFill>
                  <a:srgbClr val="002060"/>
                </a:solidFill>
                <a:latin typeface="Arial"/>
                <a:cs typeface="Arial"/>
              </a:rPr>
              <a:t> </a:t>
            </a:r>
            <a:r>
              <a:rPr sz="3700" b="1" i="1" spc="-5" dirty="0">
                <a:solidFill>
                  <a:srgbClr val="002060"/>
                </a:solidFill>
                <a:latin typeface="Arial"/>
                <a:cs typeface="Arial"/>
              </a:rPr>
              <a:t>you're</a:t>
            </a:r>
            <a:r>
              <a:rPr sz="3700" b="1" i="1" spc="5" dirty="0">
                <a:solidFill>
                  <a:srgbClr val="002060"/>
                </a:solidFill>
                <a:latin typeface="Arial"/>
                <a:cs typeface="Arial"/>
              </a:rPr>
              <a:t> </a:t>
            </a:r>
            <a:r>
              <a:rPr sz="3700" b="1" i="1" dirty="0">
                <a:solidFill>
                  <a:srgbClr val="002060"/>
                </a:solidFill>
                <a:latin typeface="Arial"/>
                <a:cs typeface="Arial"/>
              </a:rPr>
              <a:t>no </a:t>
            </a:r>
            <a:r>
              <a:rPr sz="3700" b="1" i="1" spc="-1010" dirty="0">
                <a:solidFill>
                  <a:srgbClr val="002060"/>
                </a:solidFill>
                <a:latin typeface="Arial"/>
                <a:cs typeface="Arial"/>
              </a:rPr>
              <a:t> </a:t>
            </a:r>
            <a:r>
              <a:rPr sz="3700" b="1" i="1" spc="-5" dirty="0">
                <a:solidFill>
                  <a:srgbClr val="002060"/>
                </a:solidFill>
                <a:latin typeface="Arial"/>
                <a:cs typeface="Arial"/>
              </a:rPr>
              <a:t>longer</a:t>
            </a:r>
            <a:r>
              <a:rPr sz="3700" b="1" i="1" spc="-20" dirty="0">
                <a:solidFill>
                  <a:srgbClr val="002060"/>
                </a:solidFill>
                <a:latin typeface="Arial"/>
                <a:cs typeface="Arial"/>
              </a:rPr>
              <a:t> </a:t>
            </a:r>
            <a:r>
              <a:rPr sz="3700" b="1" i="1" spc="-5" dirty="0">
                <a:solidFill>
                  <a:srgbClr val="002060"/>
                </a:solidFill>
                <a:latin typeface="Arial"/>
                <a:cs typeface="Arial"/>
              </a:rPr>
              <a:t>with</a:t>
            </a:r>
            <a:r>
              <a:rPr sz="3700" b="1" i="1" dirty="0">
                <a:solidFill>
                  <a:srgbClr val="002060"/>
                </a:solidFill>
                <a:latin typeface="Arial"/>
                <a:cs typeface="Arial"/>
              </a:rPr>
              <a:t> us.</a:t>
            </a:r>
            <a:endParaRPr sz="3700">
              <a:latin typeface="Arial"/>
              <a:cs typeface="Arial"/>
            </a:endParaRPr>
          </a:p>
          <a:p>
            <a:pPr>
              <a:lnSpc>
                <a:spcPct val="100000"/>
              </a:lnSpc>
              <a:spcBef>
                <a:spcPts val="40"/>
              </a:spcBef>
            </a:pPr>
            <a:endParaRPr sz="3400">
              <a:latin typeface="Arial"/>
              <a:cs typeface="Arial"/>
            </a:endParaRPr>
          </a:p>
          <a:p>
            <a:pPr algn="ctr">
              <a:lnSpc>
                <a:spcPct val="100000"/>
              </a:lnSpc>
            </a:pPr>
            <a:r>
              <a:rPr sz="3700" b="1" spc="-5" dirty="0">
                <a:solidFill>
                  <a:srgbClr val="002060"/>
                </a:solidFill>
                <a:latin typeface="Arial"/>
                <a:cs typeface="Arial"/>
              </a:rPr>
              <a:t>Srila</a:t>
            </a:r>
            <a:r>
              <a:rPr sz="3700" b="1" spc="-25" dirty="0">
                <a:solidFill>
                  <a:srgbClr val="002060"/>
                </a:solidFill>
                <a:latin typeface="Arial"/>
                <a:cs typeface="Arial"/>
              </a:rPr>
              <a:t> </a:t>
            </a:r>
            <a:r>
              <a:rPr sz="3700" b="1" spc="-5" dirty="0">
                <a:solidFill>
                  <a:srgbClr val="002060"/>
                </a:solidFill>
                <a:latin typeface="Arial"/>
                <a:cs typeface="Arial"/>
              </a:rPr>
              <a:t>Prabhupada</a:t>
            </a:r>
            <a:r>
              <a:rPr sz="3700" b="1" spc="-10" dirty="0">
                <a:solidFill>
                  <a:srgbClr val="002060"/>
                </a:solidFill>
                <a:latin typeface="Arial"/>
                <a:cs typeface="Arial"/>
              </a:rPr>
              <a:t> </a:t>
            </a:r>
            <a:r>
              <a:rPr sz="3700" b="1" spc="-5" dirty="0">
                <a:solidFill>
                  <a:srgbClr val="002060"/>
                </a:solidFill>
                <a:latin typeface="Arial"/>
                <a:cs typeface="Arial"/>
              </a:rPr>
              <a:t>answered:</a:t>
            </a:r>
            <a:endParaRPr sz="3700">
              <a:latin typeface="Arial"/>
              <a:cs typeface="Arial"/>
            </a:endParaRPr>
          </a:p>
          <a:p>
            <a:pPr>
              <a:lnSpc>
                <a:spcPct val="100000"/>
              </a:lnSpc>
            </a:pPr>
            <a:endParaRPr sz="4050">
              <a:latin typeface="Arial"/>
              <a:cs typeface="Arial"/>
            </a:endParaRPr>
          </a:p>
          <a:p>
            <a:pPr marL="2305685" marR="2286635" algn="ctr">
              <a:lnSpc>
                <a:spcPts val="4320"/>
              </a:lnSpc>
              <a:spcBef>
                <a:spcPts val="5"/>
              </a:spcBef>
            </a:pPr>
            <a:r>
              <a:rPr sz="3700" b="1" i="1" spc="-5" dirty="0">
                <a:solidFill>
                  <a:srgbClr val="002060"/>
                </a:solidFill>
                <a:latin typeface="Arial"/>
                <a:cs typeface="Arial"/>
              </a:rPr>
              <a:t>Regular </a:t>
            </a:r>
            <a:r>
              <a:rPr sz="3700" b="1" i="1" dirty="0">
                <a:solidFill>
                  <a:srgbClr val="002060"/>
                </a:solidFill>
                <a:latin typeface="Arial"/>
                <a:cs typeface="Arial"/>
              </a:rPr>
              <a:t>guru / Grand </a:t>
            </a:r>
            <a:r>
              <a:rPr sz="3700" b="1" i="1" spc="-5" dirty="0">
                <a:solidFill>
                  <a:srgbClr val="002060"/>
                </a:solidFill>
                <a:latin typeface="Arial"/>
                <a:cs typeface="Arial"/>
              </a:rPr>
              <a:t>disciple </a:t>
            </a:r>
            <a:r>
              <a:rPr sz="3700" b="1" i="1" spc="-1015" dirty="0">
                <a:solidFill>
                  <a:srgbClr val="002060"/>
                </a:solidFill>
                <a:latin typeface="Arial"/>
                <a:cs typeface="Arial"/>
              </a:rPr>
              <a:t> </a:t>
            </a:r>
            <a:r>
              <a:rPr sz="3700" b="1" i="1" spc="-5" dirty="0">
                <a:solidFill>
                  <a:srgbClr val="002060"/>
                </a:solidFill>
                <a:latin typeface="Arial"/>
                <a:cs typeface="Arial"/>
              </a:rPr>
              <a:t>Disciple </a:t>
            </a:r>
            <a:r>
              <a:rPr sz="3700" b="1" i="1" dirty="0">
                <a:solidFill>
                  <a:srgbClr val="002060"/>
                </a:solidFill>
                <a:latin typeface="Arial"/>
                <a:cs typeface="Arial"/>
              </a:rPr>
              <a:t>of</a:t>
            </a:r>
            <a:r>
              <a:rPr sz="3700" b="1" i="1" spc="-10" dirty="0">
                <a:solidFill>
                  <a:srgbClr val="002060"/>
                </a:solidFill>
                <a:latin typeface="Arial"/>
                <a:cs typeface="Arial"/>
              </a:rPr>
              <a:t> </a:t>
            </a:r>
            <a:r>
              <a:rPr sz="3700" b="1" i="1" dirty="0">
                <a:solidFill>
                  <a:srgbClr val="002060"/>
                </a:solidFill>
                <a:latin typeface="Arial"/>
                <a:cs typeface="Arial"/>
              </a:rPr>
              <a:t>my </a:t>
            </a:r>
            <a:r>
              <a:rPr sz="3700" b="1" i="1" spc="-5" dirty="0">
                <a:solidFill>
                  <a:srgbClr val="002060"/>
                </a:solidFill>
                <a:latin typeface="Arial"/>
                <a:cs typeface="Arial"/>
              </a:rPr>
              <a:t>disciple</a:t>
            </a:r>
            <a:endParaRPr sz="3700">
              <a:latin typeface="Arial"/>
              <a:cs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046206" y="512978"/>
            <a:ext cx="12012295" cy="8984615"/>
            <a:chOff x="4046206" y="512978"/>
            <a:chExt cx="12012295" cy="8984615"/>
          </a:xfrm>
        </p:grpSpPr>
        <p:pic>
          <p:nvPicPr>
            <p:cNvPr id="3" name="object 3"/>
            <p:cNvPicPr/>
            <p:nvPr/>
          </p:nvPicPr>
          <p:blipFill>
            <a:blip r:embed="rId2" cstate="print"/>
            <a:stretch>
              <a:fillRect/>
            </a:stretch>
          </p:blipFill>
          <p:spPr>
            <a:xfrm>
              <a:off x="4088089" y="554859"/>
              <a:ext cx="11927918" cy="8900680"/>
            </a:xfrm>
            <a:prstGeom prst="rect">
              <a:avLst/>
            </a:prstGeom>
          </p:spPr>
        </p:pic>
        <p:pic>
          <p:nvPicPr>
            <p:cNvPr id="4" name="object 4"/>
            <p:cNvPicPr/>
            <p:nvPr/>
          </p:nvPicPr>
          <p:blipFill>
            <a:blip r:embed="rId3" cstate="print"/>
            <a:stretch>
              <a:fillRect/>
            </a:stretch>
          </p:blipFill>
          <p:spPr>
            <a:xfrm>
              <a:off x="4046206" y="512978"/>
              <a:ext cx="12011686" cy="8984447"/>
            </a:xfrm>
            <a:prstGeom prst="rect">
              <a:avLst/>
            </a:prstGeom>
          </p:spPr>
        </p:pic>
      </p:grpSp>
      <p:sp>
        <p:nvSpPr>
          <p:cNvPr id="5" name="object 5"/>
          <p:cNvSpPr txBox="1">
            <a:spLocks noGrp="1"/>
          </p:cNvSpPr>
          <p:nvPr>
            <p:ph type="title"/>
          </p:nvPr>
        </p:nvSpPr>
        <p:spPr>
          <a:xfrm>
            <a:off x="8934231" y="9750552"/>
            <a:ext cx="2216785" cy="650240"/>
          </a:xfrm>
          <a:prstGeom prst="rect">
            <a:avLst/>
          </a:prstGeom>
        </p:spPr>
        <p:txBody>
          <a:bodyPr vert="horz" wrap="square" lIns="0" tIns="12700" rIns="0" bIns="0" rtlCol="0">
            <a:spAutoFit/>
          </a:bodyPr>
          <a:lstStyle/>
          <a:p>
            <a:pPr marL="12700">
              <a:lnSpc>
                <a:spcPct val="100000"/>
              </a:lnSpc>
              <a:spcBef>
                <a:spcPts val="100"/>
              </a:spcBef>
            </a:pPr>
            <a:r>
              <a:rPr dirty="0"/>
              <a:t>(the</a:t>
            </a:r>
            <a:r>
              <a:rPr spc="-145" dirty="0"/>
              <a:t> </a:t>
            </a:r>
            <a:r>
              <a:rPr spc="-5" dirty="0"/>
              <a:t>end)</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27850" y="1499616"/>
            <a:ext cx="2840990" cy="650240"/>
          </a:xfrm>
          <a:prstGeom prst="rect">
            <a:avLst/>
          </a:prstGeom>
        </p:spPr>
        <p:txBody>
          <a:bodyPr vert="horz" wrap="square" lIns="0" tIns="12700" rIns="0" bIns="0" rtlCol="0">
            <a:spAutoFit/>
          </a:bodyPr>
          <a:lstStyle/>
          <a:p>
            <a:pPr marL="12700">
              <a:lnSpc>
                <a:spcPct val="100000"/>
              </a:lnSpc>
              <a:spcBef>
                <a:spcPts val="100"/>
              </a:spcBef>
            </a:pPr>
            <a:r>
              <a:rPr u="heavy" dirty="0">
                <a:uFill>
                  <a:solidFill>
                    <a:srgbClr val="002060"/>
                  </a:solidFill>
                </a:uFill>
              </a:rPr>
              <a:t>References</a:t>
            </a:r>
          </a:p>
        </p:txBody>
      </p:sp>
      <p:sp>
        <p:nvSpPr>
          <p:cNvPr id="3" name="object 3"/>
          <p:cNvSpPr txBox="1"/>
          <p:nvPr/>
        </p:nvSpPr>
        <p:spPr>
          <a:xfrm>
            <a:off x="717704" y="2767583"/>
            <a:ext cx="4323715" cy="650240"/>
          </a:xfrm>
          <a:prstGeom prst="rect">
            <a:avLst/>
          </a:prstGeom>
        </p:spPr>
        <p:txBody>
          <a:bodyPr vert="horz" wrap="square" lIns="0" tIns="12700" rIns="0" bIns="0" rtlCol="0">
            <a:spAutoFit/>
          </a:bodyPr>
          <a:lstStyle/>
          <a:p>
            <a:pPr marL="512445" indent="-474345">
              <a:lnSpc>
                <a:spcPct val="100000"/>
              </a:lnSpc>
              <a:spcBef>
                <a:spcPts val="100"/>
              </a:spcBef>
              <a:buClr>
                <a:srgbClr val="000000"/>
              </a:buClr>
              <a:buFont typeface="Arial"/>
              <a:buChar char="•"/>
              <a:tabLst>
                <a:tab pos="511809" algn="l"/>
                <a:tab pos="512445" algn="l"/>
              </a:tabLst>
            </a:pPr>
            <a:r>
              <a:rPr sz="4100" b="1" dirty="0">
                <a:solidFill>
                  <a:srgbClr val="002060"/>
                </a:solidFill>
                <a:latin typeface="Arial"/>
                <a:cs typeface="Arial"/>
              </a:rPr>
              <a:t>“May</a:t>
            </a:r>
            <a:r>
              <a:rPr sz="4100" b="1" spc="-50" dirty="0">
                <a:solidFill>
                  <a:srgbClr val="002060"/>
                </a:solidFill>
                <a:latin typeface="Arial"/>
                <a:cs typeface="Arial"/>
              </a:rPr>
              <a:t> </a:t>
            </a:r>
            <a:r>
              <a:rPr sz="4100" b="1" spc="-20" dirty="0">
                <a:solidFill>
                  <a:srgbClr val="002060"/>
                </a:solidFill>
                <a:latin typeface="Arial"/>
                <a:cs typeface="Arial"/>
              </a:rPr>
              <a:t>28</a:t>
            </a:r>
            <a:r>
              <a:rPr sz="4200" b="1" spc="-30" baseline="15873" dirty="0">
                <a:solidFill>
                  <a:srgbClr val="002060"/>
                </a:solidFill>
                <a:latin typeface="Arial"/>
                <a:cs typeface="Arial"/>
              </a:rPr>
              <a:t>th</a:t>
            </a:r>
            <a:r>
              <a:rPr sz="4100" b="1" spc="-20" dirty="0">
                <a:solidFill>
                  <a:srgbClr val="002060"/>
                </a:solidFill>
                <a:latin typeface="Arial"/>
                <a:cs typeface="Arial"/>
              </a:rPr>
              <a:t>,</a:t>
            </a:r>
            <a:r>
              <a:rPr sz="4100" b="1" spc="-50" dirty="0">
                <a:solidFill>
                  <a:srgbClr val="002060"/>
                </a:solidFill>
                <a:latin typeface="Arial"/>
                <a:cs typeface="Arial"/>
              </a:rPr>
              <a:t> </a:t>
            </a:r>
            <a:r>
              <a:rPr sz="4100" b="1" dirty="0">
                <a:solidFill>
                  <a:srgbClr val="002060"/>
                </a:solidFill>
                <a:latin typeface="Arial"/>
                <a:cs typeface="Arial"/>
              </a:rPr>
              <a:t>1977</a:t>
            </a:r>
            <a:endParaRPr sz="4100">
              <a:latin typeface="Arial"/>
              <a:cs typeface="Arial"/>
            </a:endParaRPr>
          </a:p>
        </p:txBody>
      </p:sp>
      <p:sp>
        <p:nvSpPr>
          <p:cNvPr id="4" name="object 4"/>
          <p:cNvSpPr/>
          <p:nvPr/>
        </p:nvSpPr>
        <p:spPr>
          <a:xfrm>
            <a:off x="5023891" y="3394174"/>
            <a:ext cx="582930" cy="0"/>
          </a:xfrm>
          <a:custGeom>
            <a:avLst/>
            <a:gdLst/>
            <a:ahLst/>
            <a:cxnLst/>
            <a:rect l="l" t="t" r="r" b="b"/>
            <a:pathLst>
              <a:path w="582929">
                <a:moveTo>
                  <a:pt x="0" y="0"/>
                </a:moveTo>
                <a:lnTo>
                  <a:pt x="582366" y="0"/>
                </a:lnTo>
              </a:path>
            </a:pathLst>
          </a:custGeom>
          <a:ln w="46595">
            <a:solidFill>
              <a:srgbClr val="001F5F"/>
            </a:solidFill>
          </a:ln>
        </p:spPr>
        <p:txBody>
          <a:bodyPr wrap="square" lIns="0" tIns="0" rIns="0" bIns="0" rtlCol="0"/>
          <a:lstStyle/>
          <a:p>
            <a:endParaRPr/>
          </a:p>
        </p:txBody>
      </p:sp>
      <p:sp>
        <p:nvSpPr>
          <p:cNvPr id="5" name="object 5"/>
          <p:cNvSpPr txBox="1"/>
          <p:nvPr/>
        </p:nvSpPr>
        <p:spPr>
          <a:xfrm>
            <a:off x="5593581" y="2767583"/>
            <a:ext cx="13539469" cy="650240"/>
          </a:xfrm>
          <a:prstGeom prst="rect">
            <a:avLst/>
          </a:prstGeom>
        </p:spPr>
        <p:txBody>
          <a:bodyPr vert="horz" wrap="square" lIns="0" tIns="12700" rIns="0" bIns="0" rtlCol="0">
            <a:spAutoFit/>
          </a:bodyPr>
          <a:lstStyle/>
          <a:p>
            <a:pPr marL="12700">
              <a:lnSpc>
                <a:spcPct val="100000"/>
              </a:lnSpc>
              <a:spcBef>
                <a:spcPts val="100"/>
              </a:spcBef>
            </a:pPr>
            <a:r>
              <a:rPr sz="4100" b="1" spc="-45" dirty="0">
                <a:solidFill>
                  <a:srgbClr val="002060"/>
                </a:solidFill>
                <a:latin typeface="Arial"/>
                <a:cs typeface="Arial"/>
              </a:rPr>
              <a:t>Vrindaban”</a:t>
            </a:r>
            <a:r>
              <a:rPr sz="4100" b="1" spc="-10" dirty="0">
                <a:solidFill>
                  <a:srgbClr val="002060"/>
                </a:solidFill>
                <a:latin typeface="Arial"/>
                <a:cs typeface="Arial"/>
              </a:rPr>
              <a:t> </a:t>
            </a:r>
            <a:r>
              <a:rPr sz="4100" b="1" dirty="0">
                <a:solidFill>
                  <a:srgbClr val="002060"/>
                </a:solidFill>
                <a:latin typeface="Arial"/>
                <a:cs typeface="Arial"/>
              </a:rPr>
              <a:t>/</a:t>
            </a:r>
            <a:r>
              <a:rPr sz="4100" b="1" spc="5" dirty="0">
                <a:solidFill>
                  <a:srgbClr val="002060"/>
                </a:solidFill>
                <a:latin typeface="Arial"/>
                <a:cs typeface="Arial"/>
              </a:rPr>
              <a:t> </a:t>
            </a:r>
            <a:r>
              <a:rPr sz="4100" b="1" spc="-5" dirty="0">
                <a:solidFill>
                  <a:srgbClr val="002060"/>
                </a:solidFill>
                <a:latin typeface="Arial"/>
                <a:cs typeface="Arial"/>
              </a:rPr>
              <a:t>Conversation:</a:t>
            </a:r>
            <a:r>
              <a:rPr sz="4100" b="1" spc="5" dirty="0">
                <a:solidFill>
                  <a:srgbClr val="002060"/>
                </a:solidFill>
                <a:latin typeface="Arial"/>
                <a:cs typeface="Arial"/>
              </a:rPr>
              <a:t> </a:t>
            </a:r>
            <a:r>
              <a:rPr sz="4100" b="1" dirty="0">
                <a:solidFill>
                  <a:srgbClr val="002060"/>
                </a:solidFill>
                <a:latin typeface="Arial"/>
                <a:cs typeface="Arial"/>
              </a:rPr>
              <a:t>Srila </a:t>
            </a:r>
            <a:r>
              <a:rPr sz="4100" b="1" spc="5" dirty="0">
                <a:solidFill>
                  <a:srgbClr val="002060"/>
                </a:solidFill>
                <a:latin typeface="Arial"/>
                <a:cs typeface="Arial"/>
              </a:rPr>
              <a:t>Prabhupada</a:t>
            </a:r>
            <a:r>
              <a:rPr sz="4100" b="1" spc="10" dirty="0">
                <a:solidFill>
                  <a:srgbClr val="002060"/>
                </a:solidFill>
                <a:latin typeface="Arial"/>
                <a:cs typeface="Arial"/>
              </a:rPr>
              <a:t> </a:t>
            </a:r>
            <a:r>
              <a:rPr sz="4100" b="1" dirty="0">
                <a:solidFill>
                  <a:srgbClr val="002060"/>
                </a:solidFill>
                <a:latin typeface="Arial"/>
                <a:cs typeface="Arial"/>
              </a:rPr>
              <a:t>and</a:t>
            </a:r>
            <a:r>
              <a:rPr sz="4100" b="1" spc="10" dirty="0">
                <a:solidFill>
                  <a:srgbClr val="002060"/>
                </a:solidFill>
                <a:latin typeface="Arial"/>
                <a:cs typeface="Arial"/>
              </a:rPr>
              <a:t> </a:t>
            </a:r>
            <a:r>
              <a:rPr sz="4100" b="1" spc="5" dirty="0">
                <a:solidFill>
                  <a:srgbClr val="002060"/>
                </a:solidFill>
                <a:latin typeface="Arial"/>
                <a:cs typeface="Arial"/>
              </a:rPr>
              <a:t>GBC</a:t>
            </a:r>
            <a:endParaRPr sz="4100">
              <a:latin typeface="Arial"/>
              <a:cs typeface="Arial"/>
            </a:endParaRPr>
          </a:p>
        </p:txBody>
      </p:sp>
      <p:sp>
        <p:nvSpPr>
          <p:cNvPr id="6" name="object 6"/>
          <p:cNvSpPr txBox="1">
            <a:spLocks noGrp="1"/>
          </p:cNvSpPr>
          <p:nvPr>
            <p:ph type="body" idx="1"/>
          </p:nvPr>
        </p:nvSpPr>
        <p:spPr>
          <a:prstGeom prst="rect">
            <a:avLst/>
          </a:prstGeom>
        </p:spPr>
        <p:txBody>
          <a:bodyPr vert="horz" wrap="square" lIns="0" tIns="12700" rIns="0" bIns="0" rtlCol="0">
            <a:spAutoFit/>
          </a:bodyPr>
          <a:lstStyle/>
          <a:p>
            <a:pPr marL="754380">
              <a:lnSpc>
                <a:spcPct val="100000"/>
              </a:lnSpc>
              <a:spcBef>
                <a:spcPts val="100"/>
              </a:spcBef>
            </a:pPr>
            <a:r>
              <a:rPr spc="5" dirty="0"/>
              <a:t>members</a:t>
            </a:r>
            <a:r>
              <a:rPr spc="-75" dirty="0"/>
              <a:t> </a:t>
            </a:r>
            <a:r>
              <a:rPr dirty="0"/>
              <a:t>(Folio)</a:t>
            </a:r>
          </a:p>
          <a:p>
            <a:pPr>
              <a:lnSpc>
                <a:spcPct val="100000"/>
              </a:lnSpc>
              <a:spcBef>
                <a:spcPts val="45"/>
              </a:spcBef>
            </a:pPr>
            <a:endParaRPr sz="4550"/>
          </a:p>
          <a:p>
            <a:pPr marL="487045" indent="-474345">
              <a:lnSpc>
                <a:spcPct val="100000"/>
              </a:lnSpc>
              <a:buClr>
                <a:srgbClr val="000000"/>
              </a:buClr>
              <a:buFont typeface="Arial"/>
              <a:buChar char="•"/>
              <a:tabLst>
                <a:tab pos="486409" algn="l"/>
                <a:tab pos="487045" algn="l"/>
              </a:tabLst>
            </a:pPr>
            <a:r>
              <a:rPr spc="-5" dirty="0"/>
              <a:t>“Disciple </a:t>
            </a:r>
            <a:r>
              <a:rPr dirty="0"/>
              <a:t>of</a:t>
            </a:r>
            <a:r>
              <a:rPr spc="-5" dirty="0"/>
              <a:t> </a:t>
            </a:r>
            <a:r>
              <a:rPr spc="5" dirty="0"/>
              <a:t>my</a:t>
            </a:r>
            <a:r>
              <a:rPr spc="10" dirty="0"/>
              <a:t> </a:t>
            </a:r>
            <a:r>
              <a:rPr spc="-5" dirty="0"/>
              <a:t>disciple”</a:t>
            </a:r>
            <a:r>
              <a:rPr dirty="0"/>
              <a:t> </a:t>
            </a:r>
            <a:r>
              <a:rPr spc="5" dirty="0"/>
              <a:t>(GBC</a:t>
            </a:r>
            <a:r>
              <a:rPr spc="10" dirty="0"/>
              <a:t> </a:t>
            </a:r>
            <a:r>
              <a:rPr dirty="0"/>
              <a:t>paper)</a:t>
            </a:r>
          </a:p>
          <a:p>
            <a:pPr>
              <a:lnSpc>
                <a:spcPct val="100000"/>
              </a:lnSpc>
              <a:spcBef>
                <a:spcPts val="30"/>
              </a:spcBef>
              <a:buFont typeface="Arial"/>
              <a:buChar char="•"/>
            </a:pPr>
            <a:endParaRPr sz="4400"/>
          </a:p>
          <a:p>
            <a:pPr marL="536575" indent="-523875">
              <a:lnSpc>
                <a:spcPct val="100000"/>
              </a:lnSpc>
              <a:buSzPct val="75609"/>
              <a:buFont typeface="Arial"/>
              <a:buChar char="•"/>
              <a:tabLst>
                <a:tab pos="535940" algn="l"/>
                <a:tab pos="536575" algn="l"/>
              </a:tabLst>
            </a:pPr>
            <a:r>
              <a:rPr spc="5" dirty="0"/>
              <a:t>“Where</a:t>
            </a:r>
            <a:r>
              <a:rPr spc="-10" dirty="0"/>
              <a:t> </a:t>
            </a:r>
            <a:r>
              <a:rPr dirty="0"/>
              <a:t>the</a:t>
            </a:r>
            <a:r>
              <a:rPr spc="-5" dirty="0"/>
              <a:t> </a:t>
            </a:r>
            <a:r>
              <a:rPr dirty="0"/>
              <a:t>rtvik</a:t>
            </a:r>
            <a:r>
              <a:rPr spc="-10" dirty="0"/>
              <a:t> </a:t>
            </a:r>
            <a:r>
              <a:rPr dirty="0"/>
              <a:t>people</a:t>
            </a:r>
            <a:r>
              <a:rPr spc="-5" dirty="0"/>
              <a:t> </a:t>
            </a:r>
            <a:r>
              <a:rPr dirty="0"/>
              <a:t>are</a:t>
            </a:r>
            <a:r>
              <a:rPr spc="-5" dirty="0"/>
              <a:t> </a:t>
            </a:r>
            <a:r>
              <a:rPr dirty="0"/>
              <a:t>wrong”</a:t>
            </a:r>
            <a:r>
              <a:rPr spc="-5" dirty="0"/>
              <a:t> </a:t>
            </a:r>
            <a:r>
              <a:rPr dirty="0"/>
              <a:t>(Jayadvaita</a:t>
            </a:r>
            <a:r>
              <a:rPr spc="15" dirty="0"/>
              <a:t> </a:t>
            </a:r>
            <a:r>
              <a:rPr spc="5" dirty="0"/>
              <a:t>Swami)</a:t>
            </a:r>
          </a:p>
          <a:p>
            <a:pPr>
              <a:lnSpc>
                <a:spcPct val="100000"/>
              </a:lnSpc>
              <a:spcBef>
                <a:spcPts val="45"/>
              </a:spcBef>
              <a:buFont typeface="Arial"/>
              <a:buChar char="•"/>
            </a:pPr>
            <a:endParaRPr sz="4550"/>
          </a:p>
          <a:p>
            <a:pPr marL="487045" indent="-474345">
              <a:lnSpc>
                <a:spcPct val="100000"/>
              </a:lnSpc>
              <a:spcBef>
                <a:spcPts val="5"/>
              </a:spcBef>
              <a:buClr>
                <a:srgbClr val="000000"/>
              </a:buClr>
              <a:buFont typeface="Arial"/>
              <a:buChar char="•"/>
              <a:tabLst>
                <a:tab pos="486409" algn="l"/>
                <a:tab pos="487045" algn="l"/>
              </a:tabLst>
            </a:pPr>
            <a:r>
              <a:rPr spc="5" dirty="0"/>
              <a:t>“Rtvik </a:t>
            </a:r>
            <a:r>
              <a:rPr dirty="0"/>
              <a:t>Heresy”</a:t>
            </a:r>
            <a:r>
              <a:rPr spc="20" dirty="0"/>
              <a:t> </a:t>
            </a:r>
            <a:r>
              <a:rPr dirty="0"/>
              <a:t>pamphlet</a:t>
            </a:r>
            <a:r>
              <a:rPr spc="5" dirty="0"/>
              <a:t> </a:t>
            </a:r>
            <a:r>
              <a:rPr dirty="0"/>
              <a:t>(Drutakarma</a:t>
            </a:r>
            <a:r>
              <a:rPr spc="15" dirty="0"/>
              <a:t> </a:t>
            </a:r>
            <a:r>
              <a:rPr dirty="0"/>
              <a:t>dasa</a:t>
            </a:r>
            <a:r>
              <a:rPr spc="10" dirty="0"/>
              <a:t> </a:t>
            </a:r>
            <a:r>
              <a:rPr dirty="0"/>
              <a:t>and</a:t>
            </a:r>
            <a:r>
              <a:rPr spc="10" dirty="0"/>
              <a:t> </a:t>
            </a:r>
            <a:r>
              <a:rPr dirty="0"/>
              <a:t>Badrinarayan</a:t>
            </a:r>
            <a:r>
              <a:rPr spc="15" dirty="0"/>
              <a:t> </a:t>
            </a:r>
            <a:r>
              <a:rPr spc="5" dirty="0"/>
              <a:t>Swami)</a:t>
            </a:r>
          </a:p>
          <a:p>
            <a:pPr>
              <a:lnSpc>
                <a:spcPct val="100000"/>
              </a:lnSpc>
              <a:spcBef>
                <a:spcPts val="45"/>
              </a:spcBef>
              <a:buFont typeface="Arial"/>
              <a:buChar char="•"/>
            </a:pPr>
            <a:endParaRPr sz="4550"/>
          </a:p>
          <a:p>
            <a:pPr marL="487045" indent="-474345">
              <a:lnSpc>
                <a:spcPct val="100000"/>
              </a:lnSpc>
              <a:buClr>
                <a:srgbClr val="000000"/>
              </a:buClr>
              <a:buFont typeface="Arial"/>
              <a:buChar char="•"/>
              <a:tabLst>
                <a:tab pos="486409" algn="l"/>
                <a:tab pos="487045" algn="l"/>
              </a:tabLst>
            </a:pPr>
            <a:r>
              <a:rPr dirty="0"/>
              <a:t>“100</a:t>
            </a:r>
            <a:r>
              <a:rPr spc="10" dirty="0"/>
              <a:t> </a:t>
            </a:r>
            <a:r>
              <a:rPr spc="-5" dirty="0"/>
              <a:t>refutations</a:t>
            </a:r>
            <a:r>
              <a:rPr spc="15" dirty="0"/>
              <a:t> </a:t>
            </a:r>
            <a:r>
              <a:rPr dirty="0"/>
              <a:t>of</a:t>
            </a:r>
            <a:r>
              <a:rPr spc="20" dirty="0"/>
              <a:t> </a:t>
            </a:r>
            <a:r>
              <a:rPr dirty="0"/>
              <a:t>Rtvikism”</a:t>
            </a:r>
            <a:r>
              <a:rPr spc="20" dirty="0"/>
              <a:t> </a:t>
            </a:r>
            <a:r>
              <a:rPr dirty="0"/>
              <a:t>(Compilation</a:t>
            </a:r>
            <a:r>
              <a:rPr spc="15" dirty="0"/>
              <a:t> </a:t>
            </a:r>
            <a:r>
              <a:rPr dirty="0"/>
              <a:t>by</a:t>
            </a:r>
            <a:r>
              <a:rPr spc="20" dirty="0"/>
              <a:t> </a:t>
            </a:r>
            <a:r>
              <a:rPr dirty="0"/>
              <a:t>multiple</a:t>
            </a:r>
            <a:r>
              <a:rPr spc="15" dirty="0"/>
              <a:t> </a:t>
            </a:r>
            <a:r>
              <a:rPr spc="5" dirty="0"/>
              <a:t>ISKCON</a:t>
            </a:r>
            <a:r>
              <a:rPr spc="25" dirty="0"/>
              <a:t> </a:t>
            </a:r>
            <a:r>
              <a:rPr dirty="0"/>
              <a:t>authors)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248505" y="568370"/>
            <a:ext cx="6641465" cy="10172065"/>
            <a:chOff x="12248505" y="568370"/>
            <a:chExt cx="6641465" cy="10172065"/>
          </a:xfrm>
        </p:grpSpPr>
        <p:pic>
          <p:nvPicPr>
            <p:cNvPr id="3" name="object 3"/>
            <p:cNvPicPr/>
            <p:nvPr/>
          </p:nvPicPr>
          <p:blipFill>
            <a:blip r:embed="rId2" cstate="print"/>
            <a:stretch>
              <a:fillRect/>
            </a:stretch>
          </p:blipFill>
          <p:spPr>
            <a:xfrm>
              <a:off x="12294347" y="610255"/>
              <a:ext cx="6549670" cy="10087906"/>
            </a:xfrm>
            <a:prstGeom prst="rect">
              <a:avLst/>
            </a:prstGeom>
          </p:spPr>
        </p:pic>
        <p:pic>
          <p:nvPicPr>
            <p:cNvPr id="4" name="object 4"/>
            <p:cNvPicPr/>
            <p:nvPr/>
          </p:nvPicPr>
          <p:blipFill>
            <a:blip r:embed="rId3" cstate="print"/>
            <a:stretch>
              <a:fillRect/>
            </a:stretch>
          </p:blipFill>
          <p:spPr>
            <a:xfrm>
              <a:off x="12248505" y="568370"/>
              <a:ext cx="6641353" cy="10171673"/>
            </a:xfrm>
            <a:prstGeom prst="rect">
              <a:avLst/>
            </a:prstGeom>
          </p:spPr>
        </p:pic>
      </p:grpSp>
      <p:sp>
        <p:nvSpPr>
          <p:cNvPr id="5" name="object 5"/>
          <p:cNvSpPr txBox="1">
            <a:spLocks noGrp="1"/>
          </p:cNvSpPr>
          <p:nvPr>
            <p:ph type="title"/>
          </p:nvPr>
        </p:nvSpPr>
        <p:spPr>
          <a:xfrm>
            <a:off x="1881352" y="2374392"/>
            <a:ext cx="8634730" cy="2479040"/>
          </a:xfrm>
          <a:prstGeom prst="rect">
            <a:avLst/>
          </a:prstGeom>
        </p:spPr>
        <p:txBody>
          <a:bodyPr vert="horz" wrap="square" lIns="0" tIns="45719" rIns="0" bIns="0" rtlCol="0">
            <a:spAutoFit/>
          </a:bodyPr>
          <a:lstStyle/>
          <a:p>
            <a:pPr marL="463550" marR="453390" indent="-1905" algn="ctr">
              <a:lnSpc>
                <a:spcPts val="4800"/>
              </a:lnSpc>
              <a:spcBef>
                <a:spcPts val="359"/>
              </a:spcBef>
            </a:pPr>
            <a:r>
              <a:rPr i="1" dirty="0">
                <a:latin typeface="Arial"/>
                <a:cs typeface="Arial"/>
              </a:rPr>
              <a:t>Just try to </a:t>
            </a:r>
            <a:r>
              <a:rPr i="1" spc="-5" dirty="0">
                <a:latin typeface="Arial"/>
                <a:cs typeface="Arial"/>
              </a:rPr>
              <a:t>learn </a:t>
            </a:r>
            <a:r>
              <a:rPr i="1" dirty="0">
                <a:latin typeface="Arial"/>
                <a:cs typeface="Arial"/>
              </a:rPr>
              <a:t>the truth </a:t>
            </a:r>
            <a:r>
              <a:rPr i="1" spc="5" dirty="0">
                <a:latin typeface="Arial"/>
                <a:cs typeface="Arial"/>
              </a:rPr>
              <a:t>by </a:t>
            </a:r>
            <a:r>
              <a:rPr i="1" spc="10" dirty="0">
                <a:latin typeface="Arial"/>
                <a:cs typeface="Arial"/>
              </a:rPr>
              <a:t> </a:t>
            </a:r>
            <a:r>
              <a:rPr i="1" dirty="0">
                <a:latin typeface="Arial"/>
                <a:cs typeface="Arial"/>
              </a:rPr>
              <a:t>approaching</a:t>
            </a:r>
            <a:r>
              <a:rPr i="1" spc="-35" dirty="0">
                <a:latin typeface="Arial"/>
                <a:cs typeface="Arial"/>
              </a:rPr>
              <a:t> </a:t>
            </a:r>
            <a:r>
              <a:rPr i="1" dirty="0">
                <a:latin typeface="Arial"/>
                <a:cs typeface="Arial"/>
              </a:rPr>
              <a:t>a</a:t>
            </a:r>
            <a:r>
              <a:rPr i="1" spc="-25" dirty="0">
                <a:latin typeface="Arial"/>
                <a:cs typeface="Arial"/>
              </a:rPr>
              <a:t> </a:t>
            </a:r>
            <a:r>
              <a:rPr i="1" dirty="0">
                <a:latin typeface="Arial"/>
                <a:cs typeface="Arial"/>
              </a:rPr>
              <a:t>spiritual</a:t>
            </a:r>
            <a:r>
              <a:rPr i="1" spc="-20" dirty="0">
                <a:latin typeface="Arial"/>
                <a:cs typeface="Arial"/>
              </a:rPr>
              <a:t> </a:t>
            </a:r>
            <a:r>
              <a:rPr i="1" spc="-30" dirty="0">
                <a:latin typeface="Arial"/>
                <a:cs typeface="Arial"/>
              </a:rPr>
              <a:t>master.</a:t>
            </a:r>
          </a:p>
          <a:p>
            <a:pPr marL="12700" marR="5080" algn="ctr">
              <a:lnSpc>
                <a:spcPts val="4800"/>
              </a:lnSpc>
            </a:pPr>
            <a:r>
              <a:rPr i="1" dirty="0">
                <a:latin typeface="Arial"/>
                <a:cs typeface="Arial"/>
              </a:rPr>
              <a:t>Inquire </a:t>
            </a:r>
            <a:r>
              <a:rPr i="1" spc="5" dirty="0">
                <a:latin typeface="Arial"/>
                <a:cs typeface="Arial"/>
              </a:rPr>
              <a:t>from </a:t>
            </a:r>
            <a:r>
              <a:rPr i="1" dirty="0">
                <a:latin typeface="Arial"/>
                <a:cs typeface="Arial"/>
              </a:rPr>
              <a:t>him </a:t>
            </a:r>
            <a:r>
              <a:rPr i="1" spc="-5" dirty="0">
                <a:latin typeface="Arial"/>
                <a:cs typeface="Arial"/>
              </a:rPr>
              <a:t>submissively </a:t>
            </a:r>
            <a:r>
              <a:rPr i="1" dirty="0">
                <a:latin typeface="Arial"/>
                <a:cs typeface="Arial"/>
              </a:rPr>
              <a:t>and </a:t>
            </a:r>
            <a:r>
              <a:rPr i="1" spc="-1125" dirty="0">
                <a:latin typeface="Arial"/>
                <a:cs typeface="Arial"/>
              </a:rPr>
              <a:t> </a:t>
            </a:r>
            <a:r>
              <a:rPr i="1" dirty="0">
                <a:latin typeface="Arial"/>
                <a:cs typeface="Arial"/>
              </a:rPr>
              <a:t>render service unto</a:t>
            </a:r>
            <a:r>
              <a:rPr i="1" spc="-5" dirty="0">
                <a:latin typeface="Arial"/>
                <a:cs typeface="Arial"/>
              </a:rPr>
              <a:t> </a:t>
            </a:r>
            <a:r>
              <a:rPr i="1" dirty="0">
                <a:latin typeface="Arial"/>
                <a:cs typeface="Arial"/>
              </a:rPr>
              <a:t>him.</a:t>
            </a:r>
          </a:p>
        </p:txBody>
      </p:sp>
      <p:sp>
        <p:nvSpPr>
          <p:cNvPr id="6" name="object 6"/>
          <p:cNvSpPr txBox="1"/>
          <p:nvPr/>
        </p:nvSpPr>
        <p:spPr>
          <a:xfrm>
            <a:off x="1940560" y="5013959"/>
            <a:ext cx="8519160" cy="2834640"/>
          </a:xfrm>
          <a:prstGeom prst="rect">
            <a:avLst/>
          </a:prstGeom>
        </p:spPr>
        <p:txBody>
          <a:bodyPr vert="horz" wrap="square" lIns="0" tIns="45719" rIns="0" bIns="0" rtlCol="0">
            <a:spAutoFit/>
          </a:bodyPr>
          <a:lstStyle/>
          <a:p>
            <a:pPr marL="12065" marR="5080" indent="-2540" algn="ctr">
              <a:lnSpc>
                <a:spcPts val="4800"/>
              </a:lnSpc>
              <a:spcBef>
                <a:spcPts val="359"/>
              </a:spcBef>
            </a:pPr>
            <a:r>
              <a:rPr sz="4100" b="1" i="1" dirty="0">
                <a:solidFill>
                  <a:srgbClr val="002060"/>
                </a:solidFill>
                <a:latin typeface="Arial"/>
                <a:cs typeface="Arial"/>
              </a:rPr>
              <a:t>The self-realized </a:t>
            </a:r>
            <a:r>
              <a:rPr sz="4100" b="1" i="1" spc="-5" dirty="0">
                <a:solidFill>
                  <a:srgbClr val="002060"/>
                </a:solidFill>
                <a:latin typeface="Arial"/>
                <a:cs typeface="Arial"/>
              </a:rPr>
              <a:t>souls </a:t>
            </a:r>
            <a:r>
              <a:rPr sz="4100" b="1" i="1" dirty="0">
                <a:solidFill>
                  <a:srgbClr val="002060"/>
                </a:solidFill>
                <a:latin typeface="Arial"/>
                <a:cs typeface="Arial"/>
              </a:rPr>
              <a:t>can impart </a:t>
            </a:r>
            <a:r>
              <a:rPr sz="4100" b="1" i="1" spc="-1125" dirty="0">
                <a:solidFill>
                  <a:srgbClr val="002060"/>
                </a:solidFill>
                <a:latin typeface="Arial"/>
                <a:cs typeface="Arial"/>
              </a:rPr>
              <a:t> </a:t>
            </a:r>
            <a:r>
              <a:rPr sz="4100" b="1" i="1" spc="-5" dirty="0">
                <a:solidFill>
                  <a:srgbClr val="002060"/>
                </a:solidFill>
                <a:latin typeface="Arial"/>
                <a:cs typeface="Arial"/>
              </a:rPr>
              <a:t>knowledge </a:t>
            </a:r>
            <a:r>
              <a:rPr sz="4100" b="1" i="1" dirty="0">
                <a:solidFill>
                  <a:srgbClr val="002060"/>
                </a:solidFill>
                <a:latin typeface="Arial"/>
                <a:cs typeface="Arial"/>
              </a:rPr>
              <a:t>unto you because </a:t>
            </a:r>
            <a:r>
              <a:rPr sz="4100" b="1" i="1" spc="5" dirty="0">
                <a:solidFill>
                  <a:srgbClr val="002060"/>
                </a:solidFill>
                <a:latin typeface="Arial"/>
                <a:cs typeface="Arial"/>
              </a:rPr>
              <a:t>they </a:t>
            </a:r>
            <a:r>
              <a:rPr sz="4100" b="1" i="1" spc="-1125" dirty="0">
                <a:solidFill>
                  <a:srgbClr val="002060"/>
                </a:solidFill>
                <a:latin typeface="Arial"/>
                <a:cs typeface="Arial"/>
              </a:rPr>
              <a:t> </a:t>
            </a:r>
            <a:r>
              <a:rPr sz="4100" b="1" i="1" dirty="0">
                <a:solidFill>
                  <a:srgbClr val="002060"/>
                </a:solidFill>
                <a:latin typeface="Arial"/>
                <a:cs typeface="Arial"/>
              </a:rPr>
              <a:t>have</a:t>
            </a:r>
            <a:r>
              <a:rPr sz="4100" b="1" i="1" spc="-5" dirty="0">
                <a:solidFill>
                  <a:srgbClr val="002060"/>
                </a:solidFill>
                <a:latin typeface="Arial"/>
                <a:cs typeface="Arial"/>
              </a:rPr>
              <a:t> </a:t>
            </a:r>
            <a:r>
              <a:rPr sz="4100" b="1" i="1" dirty="0">
                <a:solidFill>
                  <a:srgbClr val="002060"/>
                </a:solidFill>
                <a:latin typeface="Arial"/>
                <a:cs typeface="Arial"/>
              </a:rPr>
              <a:t>seen the</a:t>
            </a:r>
            <a:r>
              <a:rPr sz="4100" b="1" i="1" spc="-5" dirty="0">
                <a:solidFill>
                  <a:srgbClr val="002060"/>
                </a:solidFill>
                <a:latin typeface="Arial"/>
                <a:cs typeface="Arial"/>
              </a:rPr>
              <a:t> </a:t>
            </a:r>
            <a:r>
              <a:rPr sz="4100" b="1" i="1" dirty="0">
                <a:solidFill>
                  <a:srgbClr val="002060"/>
                </a:solidFill>
                <a:latin typeface="Arial"/>
                <a:cs typeface="Arial"/>
              </a:rPr>
              <a:t>truth.</a:t>
            </a:r>
            <a:endParaRPr sz="4100">
              <a:latin typeface="Arial"/>
              <a:cs typeface="Arial"/>
            </a:endParaRPr>
          </a:p>
          <a:p>
            <a:pPr marR="1905" algn="ctr">
              <a:lnSpc>
                <a:spcPct val="100000"/>
              </a:lnSpc>
              <a:spcBef>
                <a:spcPts val="3020"/>
              </a:spcBef>
            </a:pPr>
            <a:r>
              <a:rPr sz="3700" b="1" dirty="0">
                <a:solidFill>
                  <a:srgbClr val="002060"/>
                </a:solidFill>
                <a:latin typeface="Arial"/>
                <a:cs typeface="Arial"/>
              </a:rPr>
              <a:t>BG</a:t>
            </a:r>
            <a:r>
              <a:rPr sz="3700" b="1" spc="-95" dirty="0">
                <a:solidFill>
                  <a:srgbClr val="002060"/>
                </a:solidFill>
                <a:latin typeface="Arial"/>
                <a:cs typeface="Arial"/>
              </a:rPr>
              <a:t> </a:t>
            </a:r>
            <a:r>
              <a:rPr sz="3700" b="1" dirty="0">
                <a:solidFill>
                  <a:srgbClr val="002060"/>
                </a:solidFill>
                <a:latin typeface="Arial"/>
                <a:cs typeface="Arial"/>
              </a:rPr>
              <a:t>4.34</a:t>
            </a:r>
            <a:endParaRPr sz="3700">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9831828" y="570663"/>
            <a:ext cx="9046845" cy="10167620"/>
            <a:chOff x="9831828" y="570663"/>
            <a:chExt cx="9046845" cy="10167620"/>
          </a:xfrm>
        </p:grpSpPr>
        <p:pic>
          <p:nvPicPr>
            <p:cNvPr id="3" name="object 3"/>
            <p:cNvPicPr/>
            <p:nvPr/>
          </p:nvPicPr>
          <p:blipFill>
            <a:blip r:embed="rId2" cstate="print"/>
            <a:stretch>
              <a:fillRect/>
            </a:stretch>
          </p:blipFill>
          <p:spPr>
            <a:xfrm>
              <a:off x="9873711" y="612546"/>
              <a:ext cx="8963077" cy="10083461"/>
            </a:xfrm>
            <a:prstGeom prst="rect">
              <a:avLst/>
            </a:prstGeom>
          </p:spPr>
        </p:pic>
        <p:pic>
          <p:nvPicPr>
            <p:cNvPr id="4" name="object 4"/>
            <p:cNvPicPr/>
            <p:nvPr/>
          </p:nvPicPr>
          <p:blipFill>
            <a:blip r:embed="rId3" cstate="print"/>
            <a:stretch>
              <a:fillRect/>
            </a:stretch>
          </p:blipFill>
          <p:spPr>
            <a:xfrm>
              <a:off x="9831828" y="570663"/>
              <a:ext cx="9046845" cy="10167228"/>
            </a:xfrm>
            <a:prstGeom prst="rect">
              <a:avLst/>
            </a:prstGeom>
          </p:spPr>
        </p:pic>
      </p:grpSp>
      <p:sp>
        <p:nvSpPr>
          <p:cNvPr id="5" name="object 5"/>
          <p:cNvSpPr txBox="1"/>
          <p:nvPr/>
        </p:nvSpPr>
        <p:spPr>
          <a:xfrm>
            <a:off x="1287509" y="4093464"/>
            <a:ext cx="7011670" cy="2877820"/>
          </a:xfrm>
          <a:prstGeom prst="rect">
            <a:avLst/>
          </a:prstGeom>
        </p:spPr>
        <p:txBody>
          <a:bodyPr vert="horz" wrap="square" lIns="0" tIns="45719" rIns="0" bIns="0" rtlCol="0">
            <a:spAutoFit/>
          </a:bodyPr>
          <a:lstStyle/>
          <a:p>
            <a:pPr marL="142875" marR="5080" indent="-130175">
              <a:lnSpc>
                <a:spcPts val="4800"/>
              </a:lnSpc>
              <a:spcBef>
                <a:spcPts val="359"/>
              </a:spcBef>
              <a:tabLst>
                <a:tab pos="5036820" algn="l"/>
              </a:tabLst>
            </a:pPr>
            <a:r>
              <a:rPr sz="4100" b="1" i="1" dirty="0">
                <a:solidFill>
                  <a:srgbClr val="002060"/>
                </a:solidFill>
                <a:latin typeface="Arial"/>
                <a:cs typeface="Arial"/>
              </a:rPr>
              <a:t>One who is now the </a:t>
            </a:r>
            <a:r>
              <a:rPr sz="4100" b="1" i="1" spc="-5" dirty="0">
                <a:solidFill>
                  <a:srgbClr val="002060"/>
                </a:solidFill>
                <a:latin typeface="Arial"/>
                <a:cs typeface="Arial"/>
              </a:rPr>
              <a:t>disciple </a:t>
            </a:r>
            <a:r>
              <a:rPr sz="4100" b="1" i="1" spc="-1125" dirty="0">
                <a:solidFill>
                  <a:srgbClr val="002060"/>
                </a:solidFill>
                <a:latin typeface="Arial"/>
                <a:cs typeface="Arial"/>
              </a:rPr>
              <a:t> </a:t>
            </a:r>
            <a:r>
              <a:rPr sz="4100" b="1" i="1" dirty="0">
                <a:solidFill>
                  <a:srgbClr val="002060"/>
                </a:solidFill>
                <a:latin typeface="Arial"/>
                <a:cs typeface="Arial"/>
              </a:rPr>
              <a:t>is</a:t>
            </a:r>
            <a:r>
              <a:rPr sz="4100" b="1" i="1" spc="-10" dirty="0">
                <a:solidFill>
                  <a:srgbClr val="002060"/>
                </a:solidFill>
                <a:latin typeface="Arial"/>
                <a:cs typeface="Arial"/>
              </a:rPr>
              <a:t> </a:t>
            </a:r>
            <a:r>
              <a:rPr sz="4100" b="1" i="1" dirty="0">
                <a:solidFill>
                  <a:srgbClr val="002060"/>
                </a:solidFill>
                <a:latin typeface="Arial"/>
                <a:cs typeface="Arial"/>
              </a:rPr>
              <a:t>the next spiritual	</a:t>
            </a:r>
            <a:r>
              <a:rPr sz="4100" b="1" i="1" spc="-60" dirty="0">
                <a:solidFill>
                  <a:srgbClr val="002060"/>
                </a:solidFill>
                <a:latin typeface="Arial"/>
                <a:cs typeface="Arial"/>
              </a:rPr>
              <a:t>master.</a:t>
            </a:r>
            <a:endParaRPr sz="4100">
              <a:latin typeface="Arial"/>
              <a:cs typeface="Arial"/>
            </a:endParaRPr>
          </a:p>
          <a:p>
            <a:pPr marL="1252220">
              <a:lnSpc>
                <a:spcPct val="100000"/>
              </a:lnSpc>
              <a:spcBef>
                <a:spcPts val="3040"/>
              </a:spcBef>
            </a:pPr>
            <a:r>
              <a:rPr sz="3700" b="1" spc="-5" dirty="0">
                <a:solidFill>
                  <a:srgbClr val="002060"/>
                </a:solidFill>
                <a:latin typeface="Arial"/>
                <a:cs typeface="Arial"/>
              </a:rPr>
              <a:t>Srimad</a:t>
            </a:r>
            <a:r>
              <a:rPr sz="3700" b="1" spc="-70" dirty="0">
                <a:solidFill>
                  <a:srgbClr val="002060"/>
                </a:solidFill>
                <a:latin typeface="Arial"/>
                <a:cs typeface="Arial"/>
              </a:rPr>
              <a:t> </a:t>
            </a:r>
            <a:r>
              <a:rPr sz="3700" b="1" spc="5" dirty="0">
                <a:solidFill>
                  <a:srgbClr val="002060"/>
                </a:solidFill>
                <a:latin typeface="Arial"/>
                <a:cs typeface="Arial"/>
              </a:rPr>
              <a:t>Bhagavatam</a:t>
            </a:r>
            <a:endParaRPr sz="3700">
              <a:latin typeface="Arial"/>
              <a:cs typeface="Arial"/>
            </a:endParaRPr>
          </a:p>
          <a:p>
            <a:pPr marL="1803400">
              <a:lnSpc>
                <a:spcPct val="100000"/>
              </a:lnSpc>
              <a:spcBef>
                <a:spcPts val="675"/>
              </a:spcBef>
            </a:pPr>
            <a:r>
              <a:rPr sz="3700" b="1" spc="-5" dirty="0">
                <a:solidFill>
                  <a:srgbClr val="002060"/>
                </a:solidFill>
                <a:latin typeface="Arial"/>
                <a:cs typeface="Arial"/>
              </a:rPr>
              <a:t>2.9.43</a:t>
            </a:r>
            <a:r>
              <a:rPr sz="3700" b="1" spc="-45" dirty="0">
                <a:solidFill>
                  <a:srgbClr val="002060"/>
                </a:solidFill>
                <a:latin typeface="Arial"/>
                <a:cs typeface="Arial"/>
              </a:rPr>
              <a:t> </a:t>
            </a:r>
            <a:r>
              <a:rPr sz="3700" b="1" dirty="0">
                <a:solidFill>
                  <a:srgbClr val="002060"/>
                </a:solidFill>
                <a:latin typeface="Arial"/>
                <a:cs typeface="Arial"/>
              </a:rPr>
              <a:t>-</a:t>
            </a:r>
            <a:r>
              <a:rPr sz="3700" b="1" spc="-40" dirty="0">
                <a:solidFill>
                  <a:srgbClr val="002060"/>
                </a:solidFill>
                <a:latin typeface="Arial"/>
                <a:cs typeface="Arial"/>
              </a:rPr>
              <a:t> </a:t>
            </a:r>
            <a:r>
              <a:rPr sz="3700" b="1" spc="-5" dirty="0">
                <a:solidFill>
                  <a:srgbClr val="002060"/>
                </a:solidFill>
                <a:latin typeface="Arial"/>
                <a:cs typeface="Arial"/>
              </a:rPr>
              <a:t>Purport</a:t>
            </a:r>
            <a:endParaRPr sz="3700">
              <a:latin typeface="Arial"/>
              <a:cs typeface="Arial"/>
            </a:endParaRPr>
          </a:p>
        </p:txBody>
      </p:sp>
      <p:sp>
        <p:nvSpPr>
          <p:cNvPr id="6" name="object 6"/>
          <p:cNvSpPr txBox="1">
            <a:spLocks noGrp="1"/>
          </p:cNvSpPr>
          <p:nvPr>
            <p:ph type="title"/>
          </p:nvPr>
        </p:nvSpPr>
        <p:spPr>
          <a:xfrm>
            <a:off x="1306630" y="1304543"/>
            <a:ext cx="4483735" cy="650240"/>
          </a:xfrm>
          <a:prstGeom prst="rect">
            <a:avLst/>
          </a:prstGeom>
        </p:spPr>
        <p:txBody>
          <a:bodyPr vert="horz" wrap="square" lIns="0" tIns="12700" rIns="0" bIns="0" rtlCol="0">
            <a:spAutoFit/>
          </a:bodyPr>
          <a:lstStyle/>
          <a:p>
            <a:pPr marL="12700">
              <a:lnSpc>
                <a:spcPct val="100000"/>
              </a:lnSpc>
              <a:spcBef>
                <a:spcPts val="100"/>
              </a:spcBef>
            </a:pPr>
            <a:r>
              <a:rPr dirty="0"/>
              <a:t>Srila</a:t>
            </a:r>
            <a:r>
              <a:rPr spc="-120" dirty="0"/>
              <a:t> </a:t>
            </a:r>
            <a:r>
              <a:rPr dirty="0"/>
              <a:t>Prabhupada: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4367116" y="3126040"/>
            <a:ext cx="4963795" cy="3749040"/>
            <a:chOff x="14367116" y="3126040"/>
            <a:chExt cx="4963795" cy="3749040"/>
          </a:xfrm>
        </p:grpSpPr>
        <p:pic>
          <p:nvPicPr>
            <p:cNvPr id="3" name="object 3"/>
            <p:cNvPicPr/>
            <p:nvPr/>
          </p:nvPicPr>
          <p:blipFill>
            <a:blip r:embed="rId2" cstate="print"/>
            <a:stretch>
              <a:fillRect/>
            </a:stretch>
          </p:blipFill>
          <p:spPr>
            <a:xfrm>
              <a:off x="14408988" y="3167923"/>
              <a:ext cx="4879431" cy="3664808"/>
            </a:xfrm>
            <a:prstGeom prst="rect">
              <a:avLst/>
            </a:prstGeom>
          </p:spPr>
        </p:pic>
        <p:pic>
          <p:nvPicPr>
            <p:cNvPr id="4" name="object 4"/>
            <p:cNvPicPr/>
            <p:nvPr/>
          </p:nvPicPr>
          <p:blipFill>
            <a:blip r:embed="rId3" cstate="print"/>
            <a:stretch>
              <a:fillRect/>
            </a:stretch>
          </p:blipFill>
          <p:spPr>
            <a:xfrm>
              <a:off x="14367116" y="3126040"/>
              <a:ext cx="4963198" cy="3748575"/>
            </a:xfrm>
            <a:prstGeom prst="rect">
              <a:avLst/>
            </a:prstGeom>
          </p:spPr>
        </p:pic>
      </p:grpSp>
      <p:sp>
        <p:nvSpPr>
          <p:cNvPr id="5" name="object 5"/>
          <p:cNvSpPr txBox="1">
            <a:spLocks noGrp="1"/>
          </p:cNvSpPr>
          <p:nvPr>
            <p:ph type="title"/>
          </p:nvPr>
        </p:nvSpPr>
        <p:spPr>
          <a:xfrm>
            <a:off x="826695" y="3026664"/>
            <a:ext cx="12927330" cy="1259840"/>
          </a:xfrm>
          <a:prstGeom prst="rect">
            <a:avLst/>
          </a:prstGeom>
        </p:spPr>
        <p:txBody>
          <a:bodyPr vert="horz" wrap="square" lIns="0" tIns="40640" rIns="0" bIns="0" rtlCol="0">
            <a:spAutoFit/>
          </a:bodyPr>
          <a:lstStyle/>
          <a:p>
            <a:pPr marL="12700" marR="5080" indent="247015">
              <a:lnSpc>
                <a:spcPts val="4800"/>
              </a:lnSpc>
              <a:spcBef>
                <a:spcPts val="320"/>
              </a:spcBef>
            </a:pPr>
            <a:r>
              <a:rPr dirty="0"/>
              <a:t>During his </a:t>
            </a:r>
            <a:r>
              <a:rPr spc="-5" dirty="0"/>
              <a:t>lifetime, </a:t>
            </a:r>
            <a:r>
              <a:rPr dirty="0"/>
              <a:t>Srila </a:t>
            </a:r>
            <a:r>
              <a:rPr spc="5" dirty="0"/>
              <a:t>Prabhupada prepared </a:t>
            </a:r>
            <a:r>
              <a:rPr dirty="0"/>
              <a:t>his </a:t>
            </a:r>
            <a:r>
              <a:rPr spc="5" dirty="0"/>
              <a:t> </a:t>
            </a:r>
            <a:r>
              <a:rPr spc="-5" dirty="0"/>
              <a:t>disciples</a:t>
            </a:r>
            <a:r>
              <a:rPr dirty="0"/>
              <a:t> to</a:t>
            </a:r>
            <a:r>
              <a:rPr spc="5" dirty="0"/>
              <a:t> </a:t>
            </a:r>
            <a:r>
              <a:rPr dirty="0"/>
              <a:t>take</a:t>
            </a:r>
            <a:r>
              <a:rPr spc="15" dirty="0"/>
              <a:t> </a:t>
            </a:r>
            <a:r>
              <a:rPr dirty="0"/>
              <a:t>the</a:t>
            </a:r>
            <a:r>
              <a:rPr spc="5" dirty="0"/>
              <a:t> </a:t>
            </a:r>
            <a:r>
              <a:rPr dirty="0"/>
              <a:t>role of</a:t>
            </a:r>
            <a:r>
              <a:rPr spc="10" dirty="0"/>
              <a:t> </a:t>
            </a:r>
            <a:r>
              <a:rPr dirty="0"/>
              <a:t>guru </a:t>
            </a:r>
            <a:r>
              <a:rPr spc="-5" dirty="0"/>
              <a:t>after</a:t>
            </a:r>
            <a:r>
              <a:rPr spc="20" dirty="0"/>
              <a:t> </a:t>
            </a:r>
            <a:r>
              <a:rPr dirty="0"/>
              <a:t>his</a:t>
            </a:r>
            <a:r>
              <a:rPr spc="5" dirty="0"/>
              <a:t> </a:t>
            </a:r>
            <a:r>
              <a:rPr dirty="0"/>
              <a:t>departure.</a:t>
            </a:r>
          </a:p>
        </p:txBody>
      </p:sp>
      <p:sp>
        <p:nvSpPr>
          <p:cNvPr id="6" name="object 6"/>
          <p:cNvSpPr txBox="1"/>
          <p:nvPr/>
        </p:nvSpPr>
        <p:spPr>
          <a:xfrm>
            <a:off x="1359481" y="4831079"/>
            <a:ext cx="11963400" cy="2252980"/>
          </a:xfrm>
          <a:prstGeom prst="rect">
            <a:avLst/>
          </a:prstGeom>
        </p:spPr>
        <p:txBody>
          <a:bodyPr vert="horz" wrap="square" lIns="0" tIns="12700" rIns="0" bIns="0" rtlCol="0">
            <a:spAutoFit/>
          </a:bodyPr>
          <a:lstStyle/>
          <a:p>
            <a:pPr marR="30480" algn="r">
              <a:lnSpc>
                <a:spcPts val="4910"/>
              </a:lnSpc>
              <a:spcBef>
                <a:spcPts val="100"/>
              </a:spcBef>
            </a:pPr>
            <a:r>
              <a:rPr sz="4100" b="1" dirty="0">
                <a:solidFill>
                  <a:srgbClr val="002060"/>
                </a:solidFill>
                <a:latin typeface="Arial"/>
                <a:cs typeface="Arial"/>
              </a:rPr>
              <a:t>Mohsin</a:t>
            </a:r>
            <a:r>
              <a:rPr sz="4100" b="1" spc="5" dirty="0">
                <a:solidFill>
                  <a:srgbClr val="002060"/>
                </a:solidFill>
                <a:latin typeface="Arial"/>
                <a:cs typeface="Arial"/>
              </a:rPr>
              <a:t> </a:t>
            </a:r>
            <a:r>
              <a:rPr sz="4100" b="1" dirty="0">
                <a:solidFill>
                  <a:srgbClr val="002060"/>
                </a:solidFill>
                <a:latin typeface="Arial"/>
                <a:cs typeface="Arial"/>
              </a:rPr>
              <a:t>Hassan:</a:t>
            </a:r>
            <a:r>
              <a:rPr sz="4100" b="1" spc="15" dirty="0">
                <a:solidFill>
                  <a:srgbClr val="002060"/>
                </a:solidFill>
                <a:latin typeface="Arial"/>
                <a:cs typeface="Arial"/>
              </a:rPr>
              <a:t> </a:t>
            </a:r>
            <a:r>
              <a:rPr sz="4100" b="1" i="1" dirty="0">
                <a:solidFill>
                  <a:srgbClr val="002060"/>
                </a:solidFill>
                <a:latin typeface="Arial"/>
                <a:cs typeface="Arial"/>
              </a:rPr>
              <a:t>After</a:t>
            </a:r>
            <a:r>
              <a:rPr sz="4100" b="1" i="1" spc="15" dirty="0">
                <a:solidFill>
                  <a:srgbClr val="002060"/>
                </a:solidFill>
                <a:latin typeface="Arial"/>
                <a:cs typeface="Arial"/>
              </a:rPr>
              <a:t> </a:t>
            </a:r>
            <a:r>
              <a:rPr sz="4100" b="1" i="1" spc="-5" dirty="0">
                <a:solidFill>
                  <a:srgbClr val="002060"/>
                </a:solidFill>
                <a:latin typeface="Arial"/>
                <a:cs typeface="Arial"/>
              </a:rPr>
              <a:t>you,</a:t>
            </a:r>
            <a:r>
              <a:rPr sz="4100" b="1" i="1" dirty="0">
                <a:solidFill>
                  <a:srgbClr val="002060"/>
                </a:solidFill>
                <a:latin typeface="Arial"/>
                <a:cs typeface="Arial"/>
              </a:rPr>
              <a:t> is there any</a:t>
            </a:r>
            <a:r>
              <a:rPr sz="4100" b="1" i="1" spc="5" dirty="0">
                <a:solidFill>
                  <a:srgbClr val="002060"/>
                </a:solidFill>
                <a:latin typeface="Arial"/>
                <a:cs typeface="Arial"/>
              </a:rPr>
              <a:t> </a:t>
            </a:r>
            <a:r>
              <a:rPr sz="4100" b="1" i="1" spc="-5" dirty="0">
                <a:solidFill>
                  <a:srgbClr val="002060"/>
                </a:solidFill>
                <a:latin typeface="Arial"/>
                <a:cs typeface="Arial"/>
              </a:rPr>
              <a:t>decision</a:t>
            </a:r>
            <a:endParaRPr sz="4100">
              <a:latin typeface="Arial"/>
              <a:cs typeface="Arial"/>
            </a:endParaRPr>
          </a:p>
          <a:p>
            <a:pPr marR="117475" algn="r">
              <a:lnSpc>
                <a:spcPts val="4910"/>
              </a:lnSpc>
              <a:tabLst>
                <a:tab pos="4055745" algn="l"/>
              </a:tabLst>
            </a:pPr>
            <a:r>
              <a:rPr sz="4100" b="1" i="1" dirty="0">
                <a:solidFill>
                  <a:srgbClr val="002060"/>
                </a:solidFill>
                <a:latin typeface="Arial"/>
                <a:cs typeface="Arial"/>
              </a:rPr>
              <a:t>been made</a:t>
            </a:r>
            <a:r>
              <a:rPr sz="4100" b="1" i="1" spc="5" dirty="0">
                <a:solidFill>
                  <a:srgbClr val="002060"/>
                </a:solidFill>
                <a:latin typeface="Arial"/>
                <a:cs typeface="Arial"/>
              </a:rPr>
              <a:t> </a:t>
            </a:r>
            <a:r>
              <a:rPr sz="4100" b="1" i="1" dirty="0">
                <a:solidFill>
                  <a:srgbClr val="002060"/>
                </a:solidFill>
                <a:latin typeface="Arial"/>
                <a:cs typeface="Arial"/>
              </a:rPr>
              <a:t>who	will</a:t>
            </a:r>
            <a:r>
              <a:rPr sz="4100" b="1" i="1" spc="-30" dirty="0">
                <a:solidFill>
                  <a:srgbClr val="002060"/>
                </a:solidFill>
                <a:latin typeface="Arial"/>
                <a:cs typeface="Arial"/>
              </a:rPr>
              <a:t> </a:t>
            </a:r>
            <a:r>
              <a:rPr sz="4100" b="1" i="1" dirty="0">
                <a:solidFill>
                  <a:srgbClr val="002060"/>
                </a:solidFill>
                <a:latin typeface="Arial"/>
                <a:cs typeface="Arial"/>
              </a:rPr>
              <a:t>take</a:t>
            </a:r>
            <a:r>
              <a:rPr sz="4100" b="1" i="1" spc="-30" dirty="0">
                <a:solidFill>
                  <a:srgbClr val="002060"/>
                </a:solidFill>
                <a:latin typeface="Arial"/>
                <a:cs typeface="Arial"/>
              </a:rPr>
              <a:t> </a:t>
            </a:r>
            <a:r>
              <a:rPr sz="4100" b="1" i="1" spc="5" dirty="0">
                <a:solidFill>
                  <a:srgbClr val="002060"/>
                </a:solidFill>
                <a:latin typeface="Arial"/>
                <a:cs typeface="Arial"/>
              </a:rPr>
              <a:t>over?</a:t>
            </a:r>
            <a:endParaRPr sz="4100">
              <a:latin typeface="Arial"/>
              <a:cs typeface="Arial"/>
            </a:endParaRPr>
          </a:p>
          <a:p>
            <a:pPr marR="48895" algn="ctr">
              <a:lnSpc>
                <a:spcPct val="100000"/>
              </a:lnSpc>
              <a:spcBef>
                <a:spcPts val="3279"/>
              </a:spcBef>
            </a:pPr>
            <a:r>
              <a:rPr sz="3700" b="1" spc="-5" dirty="0">
                <a:solidFill>
                  <a:srgbClr val="002060"/>
                </a:solidFill>
                <a:latin typeface="Arial"/>
                <a:cs typeface="Arial"/>
              </a:rPr>
              <a:t>Room</a:t>
            </a:r>
            <a:r>
              <a:rPr sz="3700" b="1" spc="-15" dirty="0">
                <a:solidFill>
                  <a:srgbClr val="002060"/>
                </a:solidFill>
                <a:latin typeface="Arial"/>
                <a:cs typeface="Arial"/>
              </a:rPr>
              <a:t> </a:t>
            </a:r>
            <a:r>
              <a:rPr sz="3700" b="1" spc="-5" dirty="0">
                <a:solidFill>
                  <a:srgbClr val="002060"/>
                </a:solidFill>
                <a:latin typeface="Arial"/>
                <a:cs typeface="Arial"/>
              </a:rPr>
              <a:t>conversation July</a:t>
            </a:r>
            <a:r>
              <a:rPr sz="3700" b="1" dirty="0">
                <a:solidFill>
                  <a:srgbClr val="002060"/>
                </a:solidFill>
                <a:latin typeface="Arial"/>
                <a:cs typeface="Arial"/>
              </a:rPr>
              <a:t> </a:t>
            </a:r>
            <a:r>
              <a:rPr sz="3700" b="1" spc="-10" dirty="0">
                <a:solidFill>
                  <a:srgbClr val="002060"/>
                </a:solidFill>
                <a:latin typeface="Arial"/>
                <a:cs typeface="Arial"/>
              </a:rPr>
              <a:t>18</a:t>
            </a:r>
            <a:r>
              <a:rPr sz="3750" b="1" spc="-15" baseline="15555" dirty="0">
                <a:solidFill>
                  <a:srgbClr val="002060"/>
                </a:solidFill>
                <a:latin typeface="Arial"/>
                <a:cs typeface="Arial"/>
              </a:rPr>
              <a:t>th</a:t>
            </a:r>
            <a:r>
              <a:rPr sz="3700" b="1" spc="-10" dirty="0">
                <a:solidFill>
                  <a:srgbClr val="002060"/>
                </a:solidFill>
                <a:latin typeface="Arial"/>
                <a:cs typeface="Arial"/>
              </a:rPr>
              <a:t>, </a:t>
            </a:r>
            <a:r>
              <a:rPr sz="3700" b="1" dirty="0">
                <a:solidFill>
                  <a:srgbClr val="002060"/>
                </a:solidFill>
                <a:latin typeface="Arial"/>
                <a:cs typeface="Arial"/>
              </a:rPr>
              <a:t>1971</a:t>
            </a:r>
            <a:endParaRPr sz="3700">
              <a:latin typeface="Arial"/>
              <a:cs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TotalTime>
  <Words>3142</Words>
  <Application>Microsoft Office PowerPoint</Application>
  <PresentationFormat>Custom</PresentationFormat>
  <Paragraphs>220</Paragraphs>
  <Slides>65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65</vt:i4>
      </vt:variant>
    </vt:vector>
  </HeadingPairs>
  <TitlesOfParts>
    <vt:vector size="70" baseType="lpstr">
      <vt:lpstr>Arial</vt:lpstr>
      <vt:lpstr>Calibri</vt:lpstr>
      <vt:lpstr>Times New Roman</vt:lpstr>
      <vt:lpstr>Trebuchet MS</vt:lpstr>
      <vt:lpstr>Office Theme</vt:lpstr>
      <vt:lpstr>PowerPoint Presentation</vt:lpstr>
      <vt:lpstr>Rtvik heresy</vt:lpstr>
      <vt:lpstr>Rtvik heresy</vt:lpstr>
      <vt:lpstr>PowerPoint Presentation</vt:lpstr>
      <vt:lpstr>Rudra</vt:lpstr>
      <vt:lpstr>Even the Supreme Lord took initiation just to set the example.</vt:lpstr>
      <vt:lpstr>Just try to learn the truth by  approaching a spiritual master. Inquire from him submissively and  render service unto him.</vt:lpstr>
      <vt:lpstr>Srila Prabhupada:</vt:lpstr>
      <vt:lpstr>During his lifetime, Srila Prabhupada prepared his  disciples to take the role of guru after his departure.</vt:lpstr>
      <vt:lpstr>Srila Prabhupada’s reply:</vt:lpstr>
      <vt:lpstr>We are interested in preparing acharya [guru], but the etiquette is, at  least for the period the guru is present, one should not become  acharya. Even if he is complete he should not, because the etiquette  is, if somebody comes for becoming initiated, it is the duty of such  person to bring that prospective candidate to his acharya…</vt:lpstr>
      <vt:lpstr>PowerPoint Presentation</vt:lpstr>
      <vt:lpstr>PowerPoint Presentation</vt:lpstr>
      <vt:lpstr>Srila Prabhupada was completely  consistent in his statements about  his vision for the continuation of the  disciplic succession after his  departure.</vt:lpstr>
      <vt:lpstr>Vedic tradition</vt:lpstr>
      <vt:lpstr>PowerPoint Presentation</vt:lpstr>
      <vt:lpstr>PowerPoint Presentation</vt:lpstr>
      <vt:lpstr>Rtvik heresy</vt:lpstr>
      <vt:lpstr>PowerPoint Presentation</vt:lpstr>
      <vt:lpstr>PowerPoint Presentation</vt:lpstr>
      <vt:lpstr>The history</vt:lpstr>
      <vt:lpstr>PowerPoint Presentation</vt:lpstr>
      <vt:lpstr>PowerPoint Presentation</vt:lpstr>
      <vt:lpstr>Srila Prabhupada maintained the Vedic tradition</vt:lpstr>
      <vt:lpstr>PowerPoint Presentation</vt:lpstr>
      <vt:lpstr>Rtvik heresy</vt:lpstr>
      <vt:lpstr>Rtvik heresy</vt:lpstr>
      <vt:lpstr>In 1990 the GBC officially rejected  the rtvik philosophy, concluding  that it violates the Vedic system  and Srila Prabhupada's direct  instructions.</vt:lpstr>
      <vt:lpstr>PowerPoint Presentation</vt:lpstr>
      <vt:lpstr>PowerPoint Presentation</vt:lpstr>
      <vt:lpstr>PowerPoint Presentation</vt:lpstr>
      <vt:lpstr>The mystery of the sampradaya</vt:lpstr>
      <vt:lpstr>You should always pray to His Divine Grace  because naturally he will be more affectionate  to you than to me.</vt:lpstr>
      <vt:lpstr>My dear boys and girls, you are  working so hard for broadcasting  the glories of Lord Krishna’s  lotus feet, and thus my Guru  Maharaja will be so pleased upon you.</vt:lpstr>
      <vt:lpstr>Krsnadasa Kaviraja, who presented  the deepest understanding of Lord  Chaitanya and His teaching, was a  grand disciple of Lord Chaitanya. He understood through his diksha  guru, Raghunath dasa Goswami.</vt:lpstr>
      <vt:lpstr>Kṛṣṇadāsa Kavirāja Gosvāmī says  that he has been able to describe these four pastimes of Śrī Caitanya Mahāprabhu</vt:lpstr>
      <vt:lpstr>PowerPoint Presentation</vt:lpstr>
      <vt:lpstr>Could Srila Prabhupada install a rtvic system?</vt:lpstr>
      <vt:lpstr>PowerPoint Presentation</vt:lpstr>
      <vt:lpstr>Although Srila Prabhupada wrote and spoke about his  disciples becoming regular gurus, didn't he change his  mind as he prepared to leave the planet, seeing that  they were not qualified?</vt:lpstr>
      <vt:lpstr>PowerPoint Presentation</vt:lpstr>
      <vt:lpstr>If regular gurus is the system Srila Prabhupada  wanted, why have we had so many problems with it?</vt:lpstr>
      <vt:lpstr>We have had problems with gurukulas, sannyasis,  marriages, etc. That we have a problem establishing  the order of the guru does not mean the order or our  understanding of it are wrong.</vt:lpstr>
      <vt:lpstr>Wouldn't rtvik be a better system? Or couldn't we have  both systems simultaneously; some initiates can opt  for ISKCON gurus, some can opt for rtvik from Srila  Prabhupada.</vt:lpstr>
      <vt:lpstr>PowerPoint Presentation</vt:lpstr>
      <vt:lpstr>Aren't written orders more important than spoken  orders (the May conversation being spoken; the July  letter being written)?</vt:lpstr>
      <vt:lpstr>PowerPoint Presentation</vt:lpstr>
      <vt:lpstr>Doesn't the July letter prove that Srila Prabhupada  wanted a proxy system?</vt:lpstr>
      <vt:lpstr>It proves that he wanted a proxy system for the  remainder of the time he was physically on the planet,  as everyone has agreed all along. It was intended as a  time-bound system, put in place until Srila  Prabhupada’s physical disappearance.</vt:lpstr>
      <vt:lpstr>Srila Prabhupada's will mentions his initiated disciples.  Doesn't that indicate that even in the future everyone  will be Prabhupada’s disciple?</vt:lpstr>
      <vt:lpstr>PowerPoint Presentation</vt:lpstr>
      <vt:lpstr>PowerPoint Presentation</vt:lpstr>
      <vt:lpstr>PowerPoint Presentation</vt:lpstr>
      <vt:lpstr>The will states that the system of management should  not change. Doesn't this mean no change from the  proxy system established in the July letter?</vt:lpstr>
      <vt:lpstr>PowerPoint Presentation</vt:lpstr>
      <vt:lpstr>Srila Prabhupada said When I order, you become guru. When did he give the order?</vt:lpstr>
      <vt:lpstr>PowerPoint Presentation</vt:lpstr>
      <vt:lpstr>What about the Topanga tapes? Didn't Tamal Krsna  Maharaja reveal that there was a conspiracy to cover  up Srila Prabhupada's desire for a proxy system?</vt:lpstr>
      <vt:lpstr>PowerPoint Presentation</vt:lpstr>
      <vt:lpstr>PowerPoint Presentation</vt:lpstr>
      <vt:lpstr>PowerPoint Presentation</vt:lpstr>
      <vt:lpstr>PowerPoint Presentation</vt:lpstr>
      <vt:lpstr>The bottom line</vt:lpstr>
      <vt:lpstr>(the end)</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Robert Morrill</cp:lastModifiedBy>
  <cp:revision>5</cp:revision>
  <dcterms:created xsi:type="dcterms:W3CDTF">2021-12-21T19:09:45Z</dcterms:created>
  <dcterms:modified xsi:type="dcterms:W3CDTF">2021-12-29T16:56:43Z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2021-12-21T00:00:00Z</vt:filetime>
  </property>
  <property fmtid="{D5CDD505-2E9C-101B-9397-08002B2CF9AE}" pid="3" name="LastSaved">
    <vt:filetime>2021-12-21T00:00:00Z</vt:filetime>
  </property>
</Properties>
</file>